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 id="2147483730" r:id="rId5"/>
  </p:sldMasterIdLst>
  <p:notesMasterIdLst>
    <p:notesMasterId r:id="rId21"/>
  </p:notesMasterIdLst>
  <p:handoutMasterIdLst>
    <p:handoutMasterId r:id="rId22"/>
  </p:handoutMasterIdLst>
  <p:sldIdLst>
    <p:sldId id="256" r:id="rId6"/>
    <p:sldId id="827" r:id="rId7"/>
    <p:sldId id="1054" r:id="rId8"/>
    <p:sldId id="1051" r:id="rId9"/>
    <p:sldId id="1055" r:id="rId10"/>
    <p:sldId id="1053" r:id="rId11"/>
    <p:sldId id="1059" r:id="rId12"/>
    <p:sldId id="1061" r:id="rId13"/>
    <p:sldId id="1056" r:id="rId14"/>
    <p:sldId id="1058" r:id="rId15"/>
    <p:sldId id="1062" r:id="rId16"/>
    <p:sldId id="1057" r:id="rId17"/>
    <p:sldId id="1063" r:id="rId18"/>
    <p:sldId id="1052" r:id="rId19"/>
    <p:sldId id="59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D2D8"/>
    <a:srgbClr val="54A4A2"/>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0008" autoAdjust="0"/>
    <p:restoredTop sz="88994" autoAdjust="0"/>
  </p:normalViewPr>
  <p:slideViewPr>
    <p:cSldViewPr snapToGrid="0">
      <p:cViewPr varScale="1">
        <p:scale>
          <a:sx n="68" d="100"/>
          <a:sy n="68" d="100"/>
        </p:scale>
        <p:origin x="424" y="60"/>
      </p:cViewPr>
      <p:guideLst/>
    </p:cSldViewPr>
  </p:slideViewPr>
  <p:notesTextViewPr>
    <p:cViewPr>
      <p:scale>
        <a:sx n="3" d="2"/>
        <a:sy n="3" d="2"/>
      </p:scale>
      <p:origin x="0" y="0"/>
    </p:cViewPr>
  </p:notesTextViewPr>
  <p:sorterViewPr>
    <p:cViewPr varScale="1">
      <p:scale>
        <a:sx n="1" d="1"/>
        <a:sy n="1" d="1"/>
      </p:scale>
      <p:origin x="0" y="0"/>
    </p:cViewPr>
  </p:sorter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8ED244-ADA5-4397-9575-024A5C783F73}" type="doc">
      <dgm:prSet loTypeId="urn:microsoft.com/office/officeart/2005/8/layout/process4" loCatId="process" qsTypeId="urn:microsoft.com/office/officeart/2005/8/quickstyle/simple5" qsCatId="simple" csTypeId="urn:microsoft.com/office/officeart/2005/8/colors/colorful1" csCatId="colorful" phldr="1"/>
      <dgm:spPr/>
      <dgm:t>
        <a:bodyPr/>
        <a:lstStyle/>
        <a:p>
          <a:endParaRPr lang="en-AU"/>
        </a:p>
      </dgm:t>
    </dgm:pt>
    <dgm:pt modelId="{4E5FC190-34E4-480F-BC38-418AD0522FBE}">
      <dgm:prSet phldrT="[Text]" custT="1"/>
      <dgm:spPr/>
      <dgm:t>
        <a:bodyPr/>
        <a:lstStyle/>
        <a:p>
          <a:r>
            <a:rPr lang="en-AU" sz="2000" dirty="0"/>
            <a:t>Try a basic interface</a:t>
          </a:r>
        </a:p>
      </dgm:t>
    </dgm:pt>
    <dgm:pt modelId="{877E4D44-9268-4A3B-8D88-B6A1927DBA32}" type="parTrans" cxnId="{4C48F9BA-0094-4756-9EFE-3079EDA3FC8B}">
      <dgm:prSet/>
      <dgm:spPr/>
      <dgm:t>
        <a:bodyPr/>
        <a:lstStyle/>
        <a:p>
          <a:endParaRPr lang="en-AU" sz="3200"/>
        </a:p>
      </dgm:t>
    </dgm:pt>
    <dgm:pt modelId="{12A255A3-0F22-4224-BDE6-BEF5E8EE3758}" type="sibTrans" cxnId="{4C48F9BA-0094-4756-9EFE-3079EDA3FC8B}">
      <dgm:prSet/>
      <dgm:spPr/>
      <dgm:t>
        <a:bodyPr/>
        <a:lstStyle/>
        <a:p>
          <a:endParaRPr lang="en-AU" sz="3200"/>
        </a:p>
      </dgm:t>
    </dgm:pt>
    <dgm:pt modelId="{BE00D494-6DBF-4146-80B3-6BA15A7565A7}">
      <dgm:prSet phldrT="[Text]" custT="1"/>
      <dgm:spPr/>
      <dgm:t>
        <a:bodyPr/>
        <a:lstStyle/>
        <a:p>
          <a:r>
            <a:rPr lang="en-AU" sz="2000" dirty="0"/>
            <a:t>Try in a notebook</a:t>
          </a:r>
        </a:p>
      </dgm:t>
    </dgm:pt>
    <dgm:pt modelId="{A9B1EF9B-8CED-4B7C-85BD-945076E12DF1}" type="parTrans" cxnId="{2EEDAE88-8178-402A-A362-242377786D58}">
      <dgm:prSet/>
      <dgm:spPr/>
      <dgm:t>
        <a:bodyPr/>
        <a:lstStyle/>
        <a:p>
          <a:endParaRPr lang="en-AU" sz="3200"/>
        </a:p>
      </dgm:t>
    </dgm:pt>
    <dgm:pt modelId="{3C169588-F8FF-4888-BEBB-4511BCBF2F1B}" type="sibTrans" cxnId="{2EEDAE88-8178-402A-A362-242377786D58}">
      <dgm:prSet/>
      <dgm:spPr/>
      <dgm:t>
        <a:bodyPr/>
        <a:lstStyle/>
        <a:p>
          <a:endParaRPr lang="en-AU" sz="3200"/>
        </a:p>
      </dgm:t>
    </dgm:pt>
    <dgm:pt modelId="{A7AFF8B7-385E-4ED9-BD7E-BDC624B56547}">
      <dgm:prSet phldrT="[Text]" custT="1"/>
      <dgm:spPr/>
      <dgm:t>
        <a:bodyPr/>
        <a:lstStyle/>
        <a:p>
          <a:r>
            <a:rPr lang="en-AU" sz="2000" dirty="0"/>
            <a:t>Use an exported learner</a:t>
          </a:r>
        </a:p>
      </dgm:t>
    </dgm:pt>
    <dgm:pt modelId="{A9026A90-2DCD-4D14-9E78-1A7B1F3EDC05}" type="parTrans" cxnId="{6B01598C-4CAD-4CE2-AEE9-0AB72568659E}">
      <dgm:prSet/>
      <dgm:spPr/>
      <dgm:t>
        <a:bodyPr/>
        <a:lstStyle/>
        <a:p>
          <a:endParaRPr lang="en-AU" sz="3200"/>
        </a:p>
      </dgm:t>
    </dgm:pt>
    <dgm:pt modelId="{46476D0E-5031-4789-B015-B475E09CCE29}" type="sibTrans" cxnId="{6B01598C-4CAD-4CE2-AEE9-0AB72568659E}">
      <dgm:prSet/>
      <dgm:spPr/>
      <dgm:t>
        <a:bodyPr/>
        <a:lstStyle/>
        <a:p>
          <a:endParaRPr lang="en-AU" sz="3200"/>
        </a:p>
      </dgm:t>
    </dgm:pt>
    <dgm:pt modelId="{BDB6FB23-C78D-431D-A55C-626D9E4B9AF4}">
      <dgm:prSet phldrT="[Text]" custT="1"/>
      <dgm:spPr/>
      <dgm:t>
        <a:bodyPr/>
        <a:lstStyle/>
        <a:p>
          <a:r>
            <a:rPr lang="en-AU" sz="2000" dirty="0"/>
            <a:t>Create a “Space”</a:t>
          </a:r>
        </a:p>
      </dgm:t>
    </dgm:pt>
    <dgm:pt modelId="{DED57906-1BBE-427F-BB5C-03D6E6178F3D}" type="parTrans" cxnId="{2D4E6E7D-2B20-44E3-AB33-F0543854BE09}">
      <dgm:prSet/>
      <dgm:spPr/>
      <dgm:t>
        <a:bodyPr/>
        <a:lstStyle/>
        <a:p>
          <a:endParaRPr lang="en-AU" sz="3200"/>
        </a:p>
      </dgm:t>
    </dgm:pt>
    <dgm:pt modelId="{9D77CA73-B631-4A41-AD83-53B382508041}" type="sibTrans" cxnId="{2D4E6E7D-2B20-44E3-AB33-F0543854BE09}">
      <dgm:prSet/>
      <dgm:spPr/>
      <dgm:t>
        <a:bodyPr/>
        <a:lstStyle/>
        <a:p>
          <a:endParaRPr lang="en-AU" sz="3200"/>
        </a:p>
      </dgm:t>
    </dgm:pt>
    <dgm:pt modelId="{4E4CEFAC-D607-4F71-973D-1B7578A5D88A}">
      <dgm:prSet phldrT="[Text]" custT="1"/>
      <dgm:spPr/>
      <dgm:t>
        <a:bodyPr/>
        <a:lstStyle/>
        <a:p>
          <a:r>
            <a:rPr lang="en-AU" sz="2000" dirty="0"/>
            <a:t>Use nbdev</a:t>
          </a:r>
        </a:p>
      </dgm:t>
    </dgm:pt>
    <dgm:pt modelId="{3135821E-92B7-40D2-B6E2-969B055F13F9}" type="parTrans" cxnId="{A03074CF-F2F3-43B3-82C5-93A19375C42A}">
      <dgm:prSet/>
      <dgm:spPr/>
      <dgm:t>
        <a:bodyPr/>
        <a:lstStyle/>
        <a:p>
          <a:endParaRPr lang="en-AU" sz="3200"/>
        </a:p>
      </dgm:t>
    </dgm:pt>
    <dgm:pt modelId="{1BC53E5E-5398-4E89-A564-6BAEE34CDB19}" type="sibTrans" cxnId="{A03074CF-F2F3-43B3-82C5-93A19375C42A}">
      <dgm:prSet/>
      <dgm:spPr/>
      <dgm:t>
        <a:bodyPr/>
        <a:lstStyle/>
        <a:p>
          <a:endParaRPr lang="en-AU" sz="3200"/>
        </a:p>
      </dgm:t>
    </dgm:pt>
    <dgm:pt modelId="{863D9702-4A5E-4AD8-8877-91CA04CEC035}">
      <dgm:prSet phldrT="[Text]" custT="1"/>
      <dgm:spPr/>
      <dgm:t>
        <a:bodyPr/>
        <a:lstStyle/>
        <a:p>
          <a:r>
            <a:rPr lang="en-AU" sz="2000" dirty="0"/>
            <a:t>Try the API (GitHub Pages)</a:t>
          </a:r>
        </a:p>
      </dgm:t>
    </dgm:pt>
    <dgm:pt modelId="{00F38677-23D5-4C1F-A4F0-07EFDD18001E}" type="parTrans" cxnId="{5975FF25-3C56-44B3-BF14-375E09F3F048}">
      <dgm:prSet/>
      <dgm:spPr/>
      <dgm:t>
        <a:bodyPr/>
        <a:lstStyle/>
        <a:p>
          <a:endParaRPr lang="en-AU" sz="3200"/>
        </a:p>
      </dgm:t>
    </dgm:pt>
    <dgm:pt modelId="{2E4C17FD-DFC3-4EE8-A362-706AEB5D46F4}" type="sibTrans" cxnId="{5975FF25-3C56-44B3-BF14-375E09F3F048}">
      <dgm:prSet/>
      <dgm:spPr/>
      <dgm:t>
        <a:bodyPr/>
        <a:lstStyle/>
        <a:p>
          <a:endParaRPr lang="en-AU" sz="3200"/>
        </a:p>
      </dgm:t>
    </dgm:pt>
    <dgm:pt modelId="{447B04B8-DD9A-472A-97D7-C8350007EB94}">
      <dgm:prSet phldrT="[Text]" custT="1"/>
      <dgm:spPr/>
      <dgm:t>
        <a:bodyPr/>
        <a:lstStyle/>
        <a:p>
          <a:r>
            <a:rPr lang="en-AU" sz="2000" dirty="0"/>
            <a:t>Dogs vs Cats</a:t>
          </a:r>
        </a:p>
      </dgm:t>
    </dgm:pt>
    <dgm:pt modelId="{048001B5-7FD5-43DA-93BE-559F25F6D216}" type="parTrans" cxnId="{4D2DA6CA-4E9D-445C-A093-815CAC04E73A}">
      <dgm:prSet/>
      <dgm:spPr/>
      <dgm:t>
        <a:bodyPr/>
        <a:lstStyle/>
        <a:p>
          <a:endParaRPr lang="en-AU" sz="3200"/>
        </a:p>
      </dgm:t>
    </dgm:pt>
    <dgm:pt modelId="{C097E46C-2577-49EC-8F36-6501D4E4FE93}" type="sibTrans" cxnId="{4D2DA6CA-4E9D-445C-A093-815CAC04E73A}">
      <dgm:prSet/>
      <dgm:spPr/>
      <dgm:t>
        <a:bodyPr/>
        <a:lstStyle/>
        <a:p>
          <a:endParaRPr lang="en-AU" sz="3200"/>
        </a:p>
      </dgm:t>
    </dgm:pt>
    <dgm:pt modelId="{42BD9021-2234-4E34-A401-45DD59BA2523}">
      <dgm:prSet phldrT="[Text]" custT="1"/>
      <dgm:spPr/>
      <dgm:t>
        <a:bodyPr/>
        <a:lstStyle/>
        <a:p>
          <a:r>
            <a:rPr lang="en-AU" sz="2000" dirty="0"/>
            <a:t>Pet Breeds</a:t>
          </a:r>
        </a:p>
      </dgm:t>
    </dgm:pt>
    <dgm:pt modelId="{8CF5B4BD-2B32-4C2F-A7CB-ED15AE22C2F5}" type="parTrans" cxnId="{34B45E20-E765-418D-8126-2DFDAECDE730}">
      <dgm:prSet/>
      <dgm:spPr/>
      <dgm:t>
        <a:bodyPr/>
        <a:lstStyle/>
        <a:p>
          <a:endParaRPr lang="en-AU" sz="3200"/>
        </a:p>
      </dgm:t>
    </dgm:pt>
    <dgm:pt modelId="{E5C8F140-B150-43CC-9123-78EB18DD8278}" type="sibTrans" cxnId="{34B45E20-E765-418D-8126-2DFDAECDE730}">
      <dgm:prSet/>
      <dgm:spPr/>
      <dgm:t>
        <a:bodyPr/>
        <a:lstStyle/>
        <a:p>
          <a:endParaRPr lang="en-AU" sz="3200"/>
        </a:p>
      </dgm:t>
    </dgm:pt>
    <dgm:pt modelId="{AB6356CC-80EF-4684-A154-AFACA0BB6821}">
      <dgm:prSet phldrT="[Text]" custT="1"/>
      <dgm:spPr/>
      <dgm:t>
        <a:bodyPr/>
        <a:lstStyle/>
        <a:p>
          <a:r>
            <a:rPr lang="en-AU" sz="2000" dirty="0"/>
            <a:t>git</a:t>
          </a:r>
        </a:p>
      </dgm:t>
    </dgm:pt>
    <dgm:pt modelId="{6456A7A1-C645-47C6-A522-3E6E154EC6C8}" type="parTrans" cxnId="{98688D0A-9EF0-43FB-8EEC-03D2D8F9AFC7}">
      <dgm:prSet/>
      <dgm:spPr/>
      <dgm:t>
        <a:bodyPr/>
        <a:lstStyle/>
        <a:p>
          <a:endParaRPr lang="en-AU"/>
        </a:p>
      </dgm:t>
    </dgm:pt>
    <dgm:pt modelId="{4F0E055B-9ADF-40F6-9095-189E5FED0692}" type="sibTrans" cxnId="{98688D0A-9EF0-43FB-8EEC-03D2D8F9AFC7}">
      <dgm:prSet/>
      <dgm:spPr/>
      <dgm:t>
        <a:bodyPr/>
        <a:lstStyle/>
        <a:p>
          <a:endParaRPr lang="en-AU"/>
        </a:p>
      </dgm:t>
    </dgm:pt>
    <dgm:pt modelId="{5B84B715-9E4C-4FB7-A7D0-6305D2AC48F9}">
      <dgm:prSet phldrT="[Text]" custT="1"/>
      <dgm:spPr/>
      <dgm:t>
        <a:bodyPr/>
        <a:lstStyle/>
        <a:p>
          <a:r>
            <a:rPr lang="en-AU" sz="2000" dirty="0"/>
            <a:t>conda</a:t>
          </a:r>
        </a:p>
      </dgm:t>
    </dgm:pt>
    <dgm:pt modelId="{F348ED56-A150-4C56-80D9-B839DA658C70}" type="parTrans" cxnId="{37ED10DD-9FA6-40B9-B2B1-CACC2BB3FC06}">
      <dgm:prSet/>
      <dgm:spPr/>
      <dgm:t>
        <a:bodyPr/>
        <a:lstStyle/>
        <a:p>
          <a:endParaRPr lang="en-AU"/>
        </a:p>
      </dgm:t>
    </dgm:pt>
    <dgm:pt modelId="{9244B1BA-B078-4120-9B8F-032104F755AE}" type="sibTrans" cxnId="{37ED10DD-9FA6-40B9-B2B1-CACC2BB3FC06}">
      <dgm:prSet/>
      <dgm:spPr/>
      <dgm:t>
        <a:bodyPr/>
        <a:lstStyle/>
        <a:p>
          <a:endParaRPr lang="en-AU"/>
        </a:p>
      </dgm:t>
    </dgm:pt>
    <dgm:pt modelId="{C7F5543A-C102-4CEF-BD55-0100FDDAB0E5}" type="pres">
      <dgm:prSet presAssocID="{418ED244-ADA5-4397-9575-024A5C783F73}" presName="Name0" presStyleCnt="0">
        <dgm:presLayoutVars>
          <dgm:dir/>
          <dgm:animLvl val="lvl"/>
          <dgm:resizeHandles val="exact"/>
        </dgm:presLayoutVars>
      </dgm:prSet>
      <dgm:spPr/>
    </dgm:pt>
    <dgm:pt modelId="{D94B480A-8DDC-42E6-84A2-7EEE09B3477B}" type="pres">
      <dgm:prSet presAssocID="{863D9702-4A5E-4AD8-8877-91CA04CEC035}" presName="boxAndChildren" presStyleCnt="0"/>
      <dgm:spPr/>
    </dgm:pt>
    <dgm:pt modelId="{243409FC-AC33-45E5-9761-55662614F097}" type="pres">
      <dgm:prSet presAssocID="{863D9702-4A5E-4AD8-8877-91CA04CEC035}" presName="parentTextBox" presStyleLbl="node1" presStyleIdx="0" presStyleCnt="6"/>
      <dgm:spPr/>
    </dgm:pt>
    <dgm:pt modelId="{AE30816F-DDCA-4220-A085-4B0D75689BE3}" type="pres">
      <dgm:prSet presAssocID="{1BC53E5E-5398-4E89-A564-6BAEE34CDB19}" presName="sp" presStyleCnt="0"/>
      <dgm:spPr/>
    </dgm:pt>
    <dgm:pt modelId="{1A9E86F8-18DC-45A8-A432-37954137436F}" type="pres">
      <dgm:prSet presAssocID="{4E4CEFAC-D607-4F71-973D-1B7578A5D88A}" presName="arrowAndChildren" presStyleCnt="0"/>
      <dgm:spPr/>
    </dgm:pt>
    <dgm:pt modelId="{FBCB64F0-6A1B-4B19-8100-DAB66C51FB4E}" type="pres">
      <dgm:prSet presAssocID="{4E4CEFAC-D607-4F71-973D-1B7578A5D88A}" presName="parentTextArrow" presStyleLbl="node1" presStyleIdx="1" presStyleCnt="6"/>
      <dgm:spPr/>
    </dgm:pt>
    <dgm:pt modelId="{ADB48219-DFEA-43EC-9CD9-74475CAE1242}" type="pres">
      <dgm:prSet presAssocID="{46476D0E-5031-4789-B015-B475E09CCE29}" presName="sp" presStyleCnt="0"/>
      <dgm:spPr/>
    </dgm:pt>
    <dgm:pt modelId="{5468FEBD-2D9A-49A9-BBF6-04CADB17918C}" type="pres">
      <dgm:prSet presAssocID="{A7AFF8B7-385E-4ED9-BD7E-BDC624B56547}" presName="arrowAndChildren" presStyleCnt="0"/>
      <dgm:spPr/>
    </dgm:pt>
    <dgm:pt modelId="{CABF58DE-0294-4266-BEC5-85FEAB25D114}" type="pres">
      <dgm:prSet presAssocID="{A7AFF8B7-385E-4ED9-BD7E-BDC624B56547}" presName="parentTextArrow" presStyleLbl="node1" presStyleIdx="2" presStyleCnt="6"/>
      <dgm:spPr/>
    </dgm:pt>
    <dgm:pt modelId="{AF65711D-A924-4874-BFC4-002744B605AE}" type="pres">
      <dgm:prSet presAssocID="{3C169588-F8FF-4888-BEBB-4511BCBF2F1B}" presName="sp" presStyleCnt="0"/>
      <dgm:spPr/>
    </dgm:pt>
    <dgm:pt modelId="{76658FC1-BBBF-4C50-9B6B-8A38F46ADB17}" type="pres">
      <dgm:prSet presAssocID="{BE00D494-6DBF-4146-80B3-6BA15A7565A7}" presName="arrowAndChildren" presStyleCnt="0"/>
      <dgm:spPr/>
    </dgm:pt>
    <dgm:pt modelId="{1CF014E7-9783-4698-B293-195079ECAE14}" type="pres">
      <dgm:prSet presAssocID="{BE00D494-6DBF-4146-80B3-6BA15A7565A7}" presName="parentTextArrow" presStyleLbl="node1" presStyleIdx="2" presStyleCnt="6"/>
      <dgm:spPr/>
    </dgm:pt>
    <dgm:pt modelId="{139F8A76-1380-471C-8720-92516B786874}" type="pres">
      <dgm:prSet presAssocID="{BE00D494-6DBF-4146-80B3-6BA15A7565A7}" presName="arrow" presStyleLbl="node1" presStyleIdx="3" presStyleCnt="6"/>
      <dgm:spPr/>
    </dgm:pt>
    <dgm:pt modelId="{00F0DA60-95C0-4EFE-841A-9BDE75570034}" type="pres">
      <dgm:prSet presAssocID="{BE00D494-6DBF-4146-80B3-6BA15A7565A7}" presName="descendantArrow" presStyleCnt="0"/>
      <dgm:spPr/>
    </dgm:pt>
    <dgm:pt modelId="{277E44D5-5CD5-4503-AFAA-A0DE06B73188}" type="pres">
      <dgm:prSet presAssocID="{447B04B8-DD9A-472A-97D7-C8350007EB94}" presName="childTextArrow" presStyleLbl="fgAccFollowNode1" presStyleIdx="0" presStyleCnt="4">
        <dgm:presLayoutVars>
          <dgm:bulletEnabled val="1"/>
        </dgm:presLayoutVars>
      </dgm:prSet>
      <dgm:spPr/>
    </dgm:pt>
    <dgm:pt modelId="{8CC51D20-7E9A-485A-A13D-D5B3CD958A78}" type="pres">
      <dgm:prSet presAssocID="{42BD9021-2234-4E34-A401-45DD59BA2523}" presName="childTextArrow" presStyleLbl="fgAccFollowNode1" presStyleIdx="1" presStyleCnt="4">
        <dgm:presLayoutVars>
          <dgm:bulletEnabled val="1"/>
        </dgm:presLayoutVars>
      </dgm:prSet>
      <dgm:spPr/>
    </dgm:pt>
    <dgm:pt modelId="{0F5A5E99-4EAC-41F1-9DBB-B49D28C1C42F}" type="pres">
      <dgm:prSet presAssocID="{12A255A3-0F22-4224-BDE6-BEF5E8EE3758}" presName="sp" presStyleCnt="0"/>
      <dgm:spPr/>
    </dgm:pt>
    <dgm:pt modelId="{4780BBCE-CF6E-49FF-8B65-7FB09133A91E}" type="pres">
      <dgm:prSet presAssocID="{4E5FC190-34E4-480F-BC38-418AD0522FBE}" presName="arrowAndChildren" presStyleCnt="0"/>
      <dgm:spPr/>
    </dgm:pt>
    <dgm:pt modelId="{7FC5399A-BA7C-4897-9B6A-DF99F1D76118}" type="pres">
      <dgm:prSet presAssocID="{4E5FC190-34E4-480F-BC38-418AD0522FBE}" presName="parentTextArrow" presStyleLbl="node1" presStyleIdx="3" presStyleCnt="6"/>
      <dgm:spPr/>
    </dgm:pt>
    <dgm:pt modelId="{1DE213F0-459E-4855-AEB1-2539AF69015E}" type="pres">
      <dgm:prSet presAssocID="{4E5FC190-34E4-480F-BC38-418AD0522FBE}" presName="arrow" presStyleLbl="node1" presStyleIdx="4" presStyleCnt="6"/>
      <dgm:spPr/>
    </dgm:pt>
    <dgm:pt modelId="{7FB0D6A3-735C-429F-9DA4-83C89070A47C}" type="pres">
      <dgm:prSet presAssocID="{4E5FC190-34E4-480F-BC38-418AD0522FBE}" presName="descendantArrow" presStyleCnt="0"/>
      <dgm:spPr/>
    </dgm:pt>
    <dgm:pt modelId="{0B239F49-5371-4C0B-A50A-864C488154A7}" type="pres">
      <dgm:prSet presAssocID="{AB6356CC-80EF-4684-A154-AFACA0BB6821}" presName="childTextArrow" presStyleLbl="fgAccFollowNode1" presStyleIdx="2" presStyleCnt="4">
        <dgm:presLayoutVars>
          <dgm:bulletEnabled val="1"/>
        </dgm:presLayoutVars>
      </dgm:prSet>
      <dgm:spPr/>
    </dgm:pt>
    <dgm:pt modelId="{914CEA4F-C7A3-40B7-A71D-428878E8414A}" type="pres">
      <dgm:prSet presAssocID="{5B84B715-9E4C-4FB7-A7D0-6305D2AC48F9}" presName="childTextArrow" presStyleLbl="fgAccFollowNode1" presStyleIdx="3" presStyleCnt="4">
        <dgm:presLayoutVars>
          <dgm:bulletEnabled val="1"/>
        </dgm:presLayoutVars>
      </dgm:prSet>
      <dgm:spPr/>
    </dgm:pt>
    <dgm:pt modelId="{BBDBAADA-2A8F-4350-819B-5BC56C5F245B}" type="pres">
      <dgm:prSet presAssocID="{9D77CA73-B631-4A41-AD83-53B382508041}" presName="sp" presStyleCnt="0"/>
      <dgm:spPr/>
    </dgm:pt>
    <dgm:pt modelId="{68AB2FBD-57D8-495E-A664-35CC61B0C232}" type="pres">
      <dgm:prSet presAssocID="{BDB6FB23-C78D-431D-A55C-626D9E4B9AF4}" presName="arrowAndChildren" presStyleCnt="0"/>
      <dgm:spPr/>
    </dgm:pt>
    <dgm:pt modelId="{797DFE0D-EB11-4F27-90CD-2625A53B66FB}" type="pres">
      <dgm:prSet presAssocID="{BDB6FB23-C78D-431D-A55C-626D9E4B9AF4}" presName="parentTextArrow" presStyleLbl="node1" presStyleIdx="5" presStyleCnt="6"/>
      <dgm:spPr/>
    </dgm:pt>
  </dgm:ptLst>
  <dgm:cxnLst>
    <dgm:cxn modelId="{6C1E9E08-EA8D-4D51-B0B4-18644D369599}" type="presOf" srcId="{BE00D494-6DBF-4146-80B3-6BA15A7565A7}" destId="{1CF014E7-9783-4698-B293-195079ECAE14}" srcOrd="0" destOrd="0" presId="urn:microsoft.com/office/officeart/2005/8/layout/process4"/>
    <dgm:cxn modelId="{98688D0A-9EF0-43FB-8EEC-03D2D8F9AFC7}" srcId="{4E5FC190-34E4-480F-BC38-418AD0522FBE}" destId="{AB6356CC-80EF-4684-A154-AFACA0BB6821}" srcOrd="0" destOrd="0" parTransId="{6456A7A1-C645-47C6-A522-3E6E154EC6C8}" sibTransId="{4F0E055B-9ADF-40F6-9095-189E5FED0692}"/>
    <dgm:cxn modelId="{17529D14-D2CB-4802-92CB-05E569C6BB25}" type="presOf" srcId="{AB6356CC-80EF-4684-A154-AFACA0BB6821}" destId="{0B239F49-5371-4C0B-A50A-864C488154A7}" srcOrd="0" destOrd="0" presId="urn:microsoft.com/office/officeart/2005/8/layout/process4"/>
    <dgm:cxn modelId="{8A502D20-22AC-4B9E-93FB-39EB45238AA3}" type="presOf" srcId="{4E5FC190-34E4-480F-BC38-418AD0522FBE}" destId="{1DE213F0-459E-4855-AEB1-2539AF69015E}" srcOrd="1" destOrd="0" presId="urn:microsoft.com/office/officeart/2005/8/layout/process4"/>
    <dgm:cxn modelId="{34B45E20-E765-418D-8126-2DFDAECDE730}" srcId="{BE00D494-6DBF-4146-80B3-6BA15A7565A7}" destId="{42BD9021-2234-4E34-A401-45DD59BA2523}" srcOrd="1" destOrd="0" parTransId="{8CF5B4BD-2B32-4C2F-A7CB-ED15AE22C2F5}" sibTransId="{E5C8F140-B150-43CC-9123-78EB18DD8278}"/>
    <dgm:cxn modelId="{5975FF25-3C56-44B3-BF14-375E09F3F048}" srcId="{418ED244-ADA5-4397-9575-024A5C783F73}" destId="{863D9702-4A5E-4AD8-8877-91CA04CEC035}" srcOrd="5" destOrd="0" parTransId="{00F38677-23D5-4C1F-A4F0-07EFDD18001E}" sibTransId="{2E4C17FD-DFC3-4EE8-A362-706AEB5D46F4}"/>
    <dgm:cxn modelId="{7376A82A-5275-4ED1-8A62-1BA7E42724C3}" type="presOf" srcId="{4E5FC190-34E4-480F-BC38-418AD0522FBE}" destId="{7FC5399A-BA7C-4897-9B6A-DF99F1D76118}" srcOrd="0" destOrd="0" presId="urn:microsoft.com/office/officeart/2005/8/layout/process4"/>
    <dgm:cxn modelId="{67109151-3FB9-4AAA-9225-26F8E6CA099E}" type="presOf" srcId="{863D9702-4A5E-4AD8-8877-91CA04CEC035}" destId="{243409FC-AC33-45E5-9761-55662614F097}" srcOrd="0" destOrd="0" presId="urn:microsoft.com/office/officeart/2005/8/layout/process4"/>
    <dgm:cxn modelId="{75E81C54-A8C5-4B5F-A0D0-CD162DCBAFD6}" type="presOf" srcId="{A7AFF8B7-385E-4ED9-BD7E-BDC624B56547}" destId="{CABF58DE-0294-4266-BEC5-85FEAB25D114}" srcOrd="0" destOrd="0" presId="urn:microsoft.com/office/officeart/2005/8/layout/process4"/>
    <dgm:cxn modelId="{7EA57A59-20B5-4979-9ACD-A028C6DF78DF}" type="presOf" srcId="{418ED244-ADA5-4397-9575-024A5C783F73}" destId="{C7F5543A-C102-4CEF-BD55-0100FDDAB0E5}" srcOrd="0" destOrd="0" presId="urn:microsoft.com/office/officeart/2005/8/layout/process4"/>
    <dgm:cxn modelId="{2D4E6E7D-2B20-44E3-AB33-F0543854BE09}" srcId="{418ED244-ADA5-4397-9575-024A5C783F73}" destId="{BDB6FB23-C78D-431D-A55C-626D9E4B9AF4}" srcOrd="0" destOrd="0" parTransId="{DED57906-1BBE-427F-BB5C-03D6E6178F3D}" sibTransId="{9D77CA73-B631-4A41-AD83-53B382508041}"/>
    <dgm:cxn modelId="{2EEDAE88-8178-402A-A362-242377786D58}" srcId="{418ED244-ADA5-4397-9575-024A5C783F73}" destId="{BE00D494-6DBF-4146-80B3-6BA15A7565A7}" srcOrd="2" destOrd="0" parTransId="{A9B1EF9B-8CED-4B7C-85BD-945076E12DF1}" sibTransId="{3C169588-F8FF-4888-BEBB-4511BCBF2F1B}"/>
    <dgm:cxn modelId="{6B01598C-4CAD-4CE2-AEE9-0AB72568659E}" srcId="{418ED244-ADA5-4397-9575-024A5C783F73}" destId="{A7AFF8B7-385E-4ED9-BD7E-BDC624B56547}" srcOrd="3" destOrd="0" parTransId="{A9026A90-2DCD-4D14-9E78-1A7B1F3EDC05}" sibTransId="{46476D0E-5031-4789-B015-B475E09CCE29}"/>
    <dgm:cxn modelId="{F077FD9B-3C85-48E4-893F-2395D9B2BF28}" type="presOf" srcId="{BDB6FB23-C78D-431D-A55C-626D9E4B9AF4}" destId="{797DFE0D-EB11-4F27-90CD-2625A53B66FB}" srcOrd="0" destOrd="0" presId="urn:microsoft.com/office/officeart/2005/8/layout/process4"/>
    <dgm:cxn modelId="{9848F1A2-6B13-43C0-B88D-0D3672C209B3}" type="presOf" srcId="{4E4CEFAC-D607-4F71-973D-1B7578A5D88A}" destId="{FBCB64F0-6A1B-4B19-8100-DAB66C51FB4E}" srcOrd="0" destOrd="0" presId="urn:microsoft.com/office/officeart/2005/8/layout/process4"/>
    <dgm:cxn modelId="{4C48F9BA-0094-4756-9EFE-3079EDA3FC8B}" srcId="{418ED244-ADA5-4397-9575-024A5C783F73}" destId="{4E5FC190-34E4-480F-BC38-418AD0522FBE}" srcOrd="1" destOrd="0" parTransId="{877E4D44-9268-4A3B-8D88-B6A1927DBA32}" sibTransId="{12A255A3-0F22-4224-BDE6-BEF5E8EE3758}"/>
    <dgm:cxn modelId="{EDBA5BC4-4F1A-4468-86BB-034372887F29}" type="presOf" srcId="{BE00D494-6DBF-4146-80B3-6BA15A7565A7}" destId="{139F8A76-1380-471C-8720-92516B786874}" srcOrd="1" destOrd="0" presId="urn:microsoft.com/office/officeart/2005/8/layout/process4"/>
    <dgm:cxn modelId="{38392ACA-418A-4E14-B8FC-F88CA2DF84DD}" type="presOf" srcId="{5B84B715-9E4C-4FB7-A7D0-6305D2AC48F9}" destId="{914CEA4F-C7A3-40B7-A71D-428878E8414A}" srcOrd="0" destOrd="0" presId="urn:microsoft.com/office/officeart/2005/8/layout/process4"/>
    <dgm:cxn modelId="{4D2DA6CA-4E9D-445C-A093-815CAC04E73A}" srcId="{BE00D494-6DBF-4146-80B3-6BA15A7565A7}" destId="{447B04B8-DD9A-472A-97D7-C8350007EB94}" srcOrd="0" destOrd="0" parTransId="{048001B5-7FD5-43DA-93BE-559F25F6D216}" sibTransId="{C097E46C-2577-49EC-8F36-6501D4E4FE93}"/>
    <dgm:cxn modelId="{A03074CF-F2F3-43B3-82C5-93A19375C42A}" srcId="{418ED244-ADA5-4397-9575-024A5C783F73}" destId="{4E4CEFAC-D607-4F71-973D-1B7578A5D88A}" srcOrd="4" destOrd="0" parTransId="{3135821E-92B7-40D2-B6E2-969B055F13F9}" sibTransId="{1BC53E5E-5398-4E89-A564-6BAEE34CDB19}"/>
    <dgm:cxn modelId="{37ED10DD-9FA6-40B9-B2B1-CACC2BB3FC06}" srcId="{4E5FC190-34E4-480F-BC38-418AD0522FBE}" destId="{5B84B715-9E4C-4FB7-A7D0-6305D2AC48F9}" srcOrd="1" destOrd="0" parTransId="{F348ED56-A150-4C56-80D9-B839DA658C70}" sibTransId="{9244B1BA-B078-4120-9B8F-032104F755AE}"/>
    <dgm:cxn modelId="{50229EE6-2F8D-4C2E-8323-68EA1D1AC82E}" type="presOf" srcId="{447B04B8-DD9A-472A-97D7-C8350007EB94}" destId="{277E44D5-5CD5-4503-AFAA-A0DE06B73188}" srcOrd="0" destOrd="0" presId="urn:microsoft.com/office/officeart/2005/8/layout/process4"/>
    <dgm:cxn modelId="{79C09AFB-A043-4505-84DD-8C8248287F29}" type="presOf" srcId="{42BD9021-2234-4E34-A401-45DD59BA2523}" destId="{8CC51D20-7E9A-485A-A13D-D5B3CD958A78}" srcOrd="0" destOrd="0" presId="urn:microsoft.com/office/officeart/2005/8/layout/process4"/>
    <dgm:cxn modelId="{E52FBAA6-B29A-44D4-A77D-498F6AB0B8CA}" type="presParOf" srcId="{C7F5543A-C102-4CEF-BD55-0100FDDAB0E5}" destId="{D94B480A-8DDC-42E6-84A2-7EEE09B3477B}" srcOrd="0" destOrd="0" presId="urn:microsoft.com/office/officeart/2005/8/layout/process4"/>
    <dgm:cxn modelId="{41988D75-9328-4E32-898A-C3C79E39D05F}" type="presParOf" srcId="{D94B480A-8DDC-42E6-84A2-7EEE09B3477B}" destId="{243409FC-AC33-45E5-9761-55662614F097}" srcOrd="0" destOrd="0" presId="urn:microsoft.com/office/officeart/2005/8/layout/process4"/>
    <dgm:cxn modelId="{78C6C0B4-A47D-4349-93FA-AC23FB40EEEE}" type="presParOf" srcId="{C7F5543A-C102-4CEF-BD55-0100FDDAB0E5}" destId="{AE30816F-DDCA-4220-A085-4B0D75689BE3}" srcOrd="1" destOrd="0" presId="urn:microsoft.com/office/officeart/2005/8/layout/process4"/>
    <dgm:cxn modelId="{FDFED646-0A76-4479-A45E-C7FE22A6E380}" type="presParOf" srcId="{C7F5543A-C102-4CEF-BD55-0100FDDAB0E5}" destId="{1A9E86F8-18DC-45A8-A432-37954137436F}" srcOrd="2" destOrd="0" presId="urn:microsoft.com/office/officeart/2005/8/layout/process4"/>
    <dgm:cxn modelId="{3D36B01B-9256-439E-A94B-3AB78B24031D}" type="presParOf" srcId="{1A9E86F8-18DC-45A8-A432-37954137436F}" destId="{FBCB64F0-6A1B-4B19-8100-DAB66C51FB4E}" srcOrd="0" destOrd="0" presId="urn:microsoft.com/office/officeart/2005/8/layout/process4"/>
    <dgm:cxn modelId="{B2FC9614-3529-4B93-B59B-A85D39F68D18}" type="presParOf" srcId="{C7F5543A-C102-4CEF-BD55-0100FDDAB0E5}" destId="{ADB48219-DFEA-43EC-9CD9-74475CAE1242}" srcOrd="3" destOrd="0" presId="urn:microsoft.com/office/officeart/2005/8/layout/process4"/>
    <dgm:cxn modelId="{3304216C-F73C-48AA-973B-9AD437EB9E76}" type="presParOf" srcId="{C7F5543A-C102-4CEF-BD55-0100FDDAB0E5}" destId="{5468FEBD-2D9A-49A9-BBF6-04CADB17918C}" srcOrd="4" destOrd="0" presId="urn:microsoft.com/office/officeart/2005/8/layout/process4"/>
    <dgm:cxn modelId="{1F0DE9D8-C4C0-4D03-A32A-694F0E30123B}" type="presParOf" srcId="{5468FEBD-2D9A-49A9-BBF6-04CADB17918C}" destId="{CABF58DE-0294-4266-BEC5-85FEAB25D114}" srcOrd="0" destOrd="0" presId="urn:microsoft.com/office/officeart/2005/8/layout/process4"/>
    <dgm:cxn modelId="{F78B4D71-16A0-452A-8AB7-F5F5B0D9BD00}" type="presParOf" srcId="{C7F5543A-C102-4CEF-BD55-0100FDDAB0E5}" destId="{AF65711D-A924-4874-BFC4-002744B605AE}" srcOrd="5" destOrd="0" presId="urn:microsoft.com/office/officeart/2005/8/layout/process4"/>
    <dgm:cxn modelId="{A027FDEE-9FC9-460B-B345-35888AFF3167}" type="presParOf" srcId="{C7F5543A-C102-4CEF-BD55-0100FDDAB0E5}" destId="{76658FC1-BBBF-4C50-9B6B-8A38F46ADB17}" srcOrd="6" destOrd="0" presId="urn:microsoft.com/office/officeart/2005/8/layout/process4"/>
    <dgm:cxn modelId="{E7A1A768-8E76-43E0-8ED9-A0BCC4F54DBF}" type="presParOf" srcId="{76658FC1-BBBF-4C50-9B6B-8A38F46ADB17}" destId="{1CF014E7-9783-4698-B293-195079ECAE14}" srcOrd="0" destOrd="0" presId="urn:microsoft.com/office/officeart/2005/8/layout/process4"/>
    <dgm:cxn modelId="{680A44A7-E2C0-470E-83D2-49DA696645F8}" type="presParOf" srcId="{76658FC1-BBBF-4C50-9B6B-8A38F46ADB17}" destId="{139F8A76-1380-471C-8720-92516B786874}" srcOrd="1" destOrd="0" presId="urn:microsoft.com/office/officeart/2005/8/layout/process4"/>
    <dgm:cxn modelId="{73F139E0-5E80-499B-BE88-7F8B02B3E400}" type="presParOf" srcId="{76658FC1-BBBF-4C50-9B6B-8A38F46ADB17}" destId="{00F0DA60-95C0-4EFE-841A-9BDE75570034}" srcOrd="2" destOrd="0" presId="urn:microsoft.com/office/officeart/2005/8/layout/process4"/>
    <dgm:cxn modelId="{838CFDF3-A28D-436D-8002-EB20D071FBF5}" type="presParOf" srcId="{00F0DA60-95C0-4EFE-841A-9BDE75570034}" destId="{277E44D5-5CD5-4503-AFAA-A0DE06B73188}" srcOrd="0" destOrd="0" presId="urn:microsoft.com/office/officeart/2005/8/layout/process4"/>
    <dgm:cxn modelId="{01C66273-F441-4749-B2D0-87451A42107B}" type="presParOf" srcId="{00F0DA60-95C0-4EFE-841A-9BDE75570034}" destId="{8CC51D20-7E9A-485A-A13D-D5B3CD958A78}" srcOrd="1" destOrd="0" presId="urn:microsoft.com/office/officeart/2005/8/layout/process4"/>
    <dgm:cxn modelId="{9A27B4FF-4A70-4C97-8582-1C223E7CF183}" type="presParOf" srcId="{C7F5543A-C102-4CEF-BD55-0100FDDAB0E5}" destId="{0F5A5E99-4EAC-41F1-9DBB-B49D28C1C42F}" srcOrd="7" destOrd="0" presId="urn:microsoft.com/office/officeart/2005/8/layout/process4"/>
    <dgm:cxn modelId="{9C281E67-1D17-40A3-9E14-25C0D39C7FD7}" type="presParOf" srcId="{C7F5543A-C102-4CEF-BD55-0100FDDAB0E5}" destId="{4780BBCE-CF6E-49FF-8B65-7FB09133A91E}" srcOrd="8" destOrd="0" presId="urn:microsoft.com/office/officeart/2005/8/layout/process4"/>
    <dgm:cxn modelId="{4A1C571A-AAD4-4278-A208-7F65980A5645}" type="presParOf" srcId="{4780BBCE-CF6E-49FF-8B65-7FB09133A91E}" destId="{7FC5399A-BA7C-4897-9B6A-DF99F1D76118}" srcOrd="0" destOrd="0" presId="urn:microsoft.com/office/officeart/2005/8/layout/process4"/>
    <dgm:cxn modelId="{C76CBE7D-9BBE-4762-87A4-6014895EE41D}" type="presParOf" srcId="{4780BBCE-CF6E-49FF-8B65-7FB09133A91E}" destId="{1DE213F0-459E-4855-AEB1-2539AF69015E}" srcOrd="1" destOrd="0" presId="urn:microsoft.com/office/officeart/2005/8/layout/process4"/>
    <dgm:cxn modelId="{FCEB414D-E3E5-46E2-A137-513C28DF8926}" type="presParOf" srcId="{4780BBCE-CF6E-49FF-8B65-7FB09133A91E}" destId="{7FB0D6A3-735C-429F-9DA4-83C89070A47C}" srcOrd="2" destOrd="0" presId="urn:microsoft.com/office/officeart/2005/8/layout/process4"/>
    <dgm:cxn modelId="{33440C7A-5BDA-4445-8C8F-396DD881A7FB}" type="presParOf" srcId="{7FB0D6A3-735C-429F-9DA4-83C89070A47C}" destId="{0B239F49-5371-4C0B-A50A-864C488154A7}" srcOrd="0" destOrd="0" presId="urn:microsoft.com/office/officeart/2005/8/layout/process4"/>
    <dgm:cxn modelId="{D3C901EF-FDFD-4532-8301-EBE167F4B196}" type="presParOf" srcId="{7FB0D6A3-735C-429F-9DA4-83C89070A47C}" destId="{914CEA4F-C7A3-40B7-A71D-428878E8414A}" srcOrd="1" destOrd="0" presId="urn:microsoft.com/office/officeart/2005/8/layout/process4"/>
    <dgm:cxn modelId="{6925AA5D-1E84-4956-8DAB-628B4EAAA416}" type="presParOf" srcId="{C7F5543A-C102-4CEF-BD55-0100FDDAB0E5}" destId="{BBDBAADA-2A8F-4350-819B-5BC56C5F245B}" srcOrd="9" destOrd="0" presId="urn:microsoft.com/office/officeart/2005/8/layout/process4"/>
    <dgm:cxn modelId="{4E934551-8C1C-4B51-921E-D197DFB0566C}" type="presParOf" srcId="{C7F5543A-C102-4CEF-BD55-0100FDDAB0E5}" destId="{68AB2FBD-57D8-495E-A664-35CC61B0C232}" srcOrd="10" destOrd="0" presId="urn:microsoft.com/office/officeart/2005/8/layout/process4"/>
    <dgm:cxn modelId="{4D66A286-45F6-4C6C-80A3-3E984D3262F1}" type="presParOf" srcId="{68AB2FBD-57D8-495E-A664-35CC61B0C232}" destId="{797DFE0D-EB11-4F27-90CD-2625A53B66FB}"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4050632-4514-4B8C-870D-9C672734EB09}" type="doc">
      <dgm:prSet loTypeId="urn:microsoft.com/office/officeart/2005/8/layout/chevron2" loCatId="process" qsTypeId="urn:microsoft.com/office/officeart/2005/8/quickstyle/simple5" qsCatId="simple" csTypeId="urn:microsoft.com/office/officeart/2005/8/colors/colorful1" csCatId="colorful" phldr="1"/>
      <dgm:spPr/>
    </dgm:pt>
    <dgm:pt modelId="{B2D4D5F3-A962-4BC7-9ECA-1B95C6638F3D}">
      <dgm:prSet phldrT="[Text]" custT="1"/>
      <dgm:spPr/>
      <dgm:t>
        <a:bodyPr/>
        <a:lstStyle/>
        <a:p>
          <a:r>
            <a:rPr lang="en-US" sz="2000" dirty="0"/>
            <a:t>Infinitely flexible function</a:t>
          </a:r>
        </a:p>
      </dgm:t>
    </dgm:pt>
    <dgm:pt modelId="{C1E76A7F-383A-4F42-B176-4AD71DD462EE}" type="parTrans" cxnId="{2D61AEB1-92E2-417A-BC49-E4C6AEB071BE}">
      <dgm:prSet/>
      <dgm:spPr/>
      <dgm:t>
        <a:bodyPr/>
        <a:lstStyle/>
        <a:p>
          <a:endParaRPr lang="en-US"/>
        </a:p>
      </dgm:t>
    </dgm:pt>
    <dgm:pt modelId="{FAEC42AF-817C-4394-AFBA-D4F1590486D9}" type="sibTrans" cxnId="{2D61AEB1-92E2-417A-BC49-E4C6AEB071BE}">
      <dgm:prSet/>
      <dgm:spPr/>
      <dgm:t>
        <a:bodyPr/>
        <a:lstStyle/>
        <a:p>
          <a:endParaRPr lang="en-US"/>
        </a:p>
      </dgm:t>
    </dgm:pt>
    <dgm:pt modelId="{61F2F44F-D8ED-4C06-8823-3F1E912AE0A2}">
      <dgm:prSet phldrT="[Text]" custT="1"/>
      <dgm:spPr/>
      <dgm:t>
        <a:bodyPr/>
        <a:lstStyle/>
        <a:p>
          <a:r>
            <a:rPr lang="en-US" sz="2000" dirty="0"/>
            <a:t>All-purpose parameter fitting</a:t>
          </a:r>
        </a:p>
      </dgm:t>
    </dgm:pt>
    <dgm:pt modelId="{DAE5ADDF-EB27-43DD-A6EF-A66D81C7FB21}" type="parTrans" cxnId="{7C79E6A8-2DBA-46EC-9344-478A3E2610CD}">
      <dgm:prSet/>
      <dgm:spPr/>
      <dgm:t>
        <a:bodyPr/>
        <a:lstStyle/>
        <a:p>
          <a:endParaRPr lang="en-US"/>
        </a:p>
      </dgm:t>
    </dgm:pt>
    <dgm:pt modelId="{9F392CA2-50B6-4122-8903-D455CA80D4EC}" type="sibTrans" cxnId="{7C79E6A8-2DBA-46EC-9344-478A3E2610CD}">
      <dgm:prSet/>
      <dgm:spPr/>
      <dgm:t>
        <a:bodyPr/>
        <a:lstStyle/>
        <a:p>
          <a:endParaRPr lang="en-US"/>
        </a:p>
      </dgm:t>
    </dgm:pt>
    <dgm:pt modelId="{01899D4D-E955-4EEB-A678-8F81BFCDD900}">
      <dgm:prSet phldrT="[Text]" custT="1"/>
      <dgm:spPr/>
      <dgm:t>
        <a:bodyPr/>
        <a:lstStyle/>
        <a:p>
          <a:r>
            <a:rPr lang="en-US" sz="2000" dirty="0"/>
            <a:t>Fast and scalable</a:t>
          </a:r>
        </a:p>
      </dgm:t>
    </dgm:pt>
    <dgm:pt modelId="{688A4A0E-555C-4A62-9F7F-7F1E8BF2E0B7}" type="parTrans" cxnId="{EB5E8817-0E62-4B3D-AEFB-F1F10E8331BA}">
      <dgm:prSet/>
      <dgm:spPr/>
      <dgm:t>
        <a:bodyPr/>
        <a:lstStyle/>
        <a:p>
          <a:endParaRPr lang="en-US"/>
        </a:p>
      </dgm:t>
    </dgm:pt>
    <dgm:pt modelId="{1B55235C-28CD-411D-B5A6-D15369766677}" type="sibTrans" cxnId="{EB5E8817-0E62-4B3D-AEFB-F1F10E8331BA}">
      <dgm:prSet/>
      <dgm:spPr/>
      <dgm:t>
        <a:bodyPr/>
        <a:lstStyle/>
        <a:p>
          <a:endParaRPr lang="en-US"/>
        </a:p>
      </dgm:t>
    </dgm:pt>
    <dgm:pt modelId="{07A6A832-9AF0-4E03-8E01-4D0F3424D209}">
      <dgm:prSet phldrT="[Text]"/>
      <dgm:spPr/>
      <dgm:t>
        <a:bodyPr/>
        <a:lstStyle/>
        <a:p>
          <a:r>
            <a:rPr lang="en-US" dirty="0"/>
            <a:t>Neural Network</a:t>
          </a:r>
        </a:p>
      </dgm:t>
    </dgm:pt>
    <dgm:pt modelId="{4564EF98-D7D4-428B-9685-603DAB64ED1D}" type="parTrans" cxnId="{21E71404-C0BD-4C10-891D-B1CE5C64A70F}">
      <dgm:prSet/>
      <dgm:spPr/>
      <dgm:t>
        <a:bodyPr/>
        <a:lstStyle/>
        <a:p>
          <a:endParaRPr lang="en-US"/>
        </a:p>
      </dgm:t>
    </dgm:pt>
    <dgm:pt modelId="{D648506D-3532-406C-B204-1B4410B4806D}" type="sibTrans" cxnId="{21E71404-C0BD-4C10-891D-B1CE5C64A70F}">
      <dgm:prSet/>
      <dgm:spPr/>
      <dgm:t>
        <a:bodyPr/>
        <a:lstStyle/>
        <a:p>
          <a:endParaRPr lang="en-US"/>
        </a:p>
      </dgm:t>
    </dgm:pt>
    <dgm:pt modelId="{6C7F7FEA-ABF1-43A3-87A2-A2CED40C2886}">
      <dgm:prSet phldrT="[Text]"/>
      <dgm:spPr/>
      <dgm:t>
        <a:bodyPr/>
        <a:lstStyle/>
        <a:p>
          <a:r>
            <a:rPr lang="en-US" dirty="0"/>
            <a:t>Gradient Descent</a:t>
          </a:r>
        </a:p>
      </dgm:t>
    </dgm:pt>
    <dgm:pt modelId="{586AF644-21B0-4C25-8506-DDA458DFFFD8}" type="parTrans" cxnId="{DF859050-824C-4580-BDE7-C90D4DA11779}">
      <dgm:prSet/>
      <dgm:spPr/>
      <dgm:t>
        <a:bodyPr/>
        <a:lstStyle/>
        <a:p>
          <a:endParaRPr lang="en-US"/>
        </a:p>
      </dgm:t>
    </dgm:pt>
    <dgm:pt modelId="{F1D04EB3-4BC1-4CD5-94C6-CFEB3D686E90}" type="sibTrans" cxnId="{DF859050-824C-4580-BDE7-C90D4DA11779}">
      <dgm:prSet/>
      <dgm:spPr/>
      <dgm:t>
        <a:bodyPr/>
        <a:lstStyle/>
        <a:p>
          <a:endParaRPr lang="en-US"/>
        </a:p>
      </dgm:t>
    </dgm:pt>
    <dgm:pt modelId="{374C117A-7510-4B70-8078-A44933822E8A}">
      <dgm:prSet phldrT="[Text]"/>
      <dgm:spPr/>
      <dgm:t>
        <a:bodyPr/>
        <a:lstStyle/>
        <a:p>
          <a:r>
            <a:rPr lang="en-US" dirty="0"/>
            <a:t>GPUs</a:t>
          </a:r>
        </a:p>
      </dgm:t>
    </dgm:pt>
    <dgm:pt modelId="{726A2391-A547-4EFE-B220-A4BBBFA0CE96}" type="parTrans" cxnId="{C97E1F8D-4397-469B-9F8F-77F023FAB5F7}">
      <dgm:prSet/>
      <dgm:spPr/>
      <dgm:t>
        <a:bodyPr/>
        <a:lstStyle/>
        <a:p>
          <a:endParaRPr lang="en-US"/>
        </a:p>
      </dgm:t>
    </dgm:pt>
    <dgm:pt modelId="{A4BC0B06-E9A7-40A5-A41E-11BE3267E281}" type="sibTrans" cxnId="{C97E1F8D-4397-469B-9F8F-77F023FAB5F7}">
      <dgm:prSet/>
      <dgm:spPr/>
      <dgm:t>
        <a:bodyPr/>
        <a:lstStyle/>
        <a:p>
          <a:endParaRPr lang="en-US"/>
        </a:p>
      </dgm:t>
    </dgm:pt>
    <dgm:pt modelId="{BA379016-D56E-4D68-8997-895620F91D30}" type="pres">
      <dgm:prSet presAssocID="{64050632-4514-4B8C-870D-9C672734EB09}" presName="linearFlow" presStyleCnt="0">
        <dgm:presLayoutVars>
          <dgm:dir/>
          <dgm:animLvl val="lvl"/>
          <dgm:resizeHandles val="exact"/>
        </dgm:presLayoutVars>
      </dgm:prSet>
      <dgm:spPr/>
    </dgm:pt>
    <dgm:pt modelId="{ABC087E6-A3F3-4A19-B4F8-379B5F543A5B}" type="pres">
      <dgm:prSet presAssocID="{07A6A832-9AF0-4E03-8E01-4D0F3424D209}" presName="composite" presStyleCnt="0"/>
      <dgm:spPr/>
    </dgm:pt>
    <dgm:pt modelId="{B1DF1F67-5AF3-453C-A79C-D1C3BD98FA41}" type="pres">
      <dgm:prSet presAssocID="{07A6A832-9AF0-4E03-8E01-4D0F3424D209}" presName="parentText" presStyleLbl="alignNode1" presStyleIdx="0" presStyleCnt="3">
        <dgm:presLayoutVars>
          <dgm:chMax val="1"/>
          <dgm:bulletEnabled val="1"/>
        </dgm:presLayoutVars>
      </dgm:prSet>
      <dgm:spPr/>
    </dgm:pt>
    <dgm:pt modelId="{F78ED503-4041-4973-89CA-4228F023F283}" type="pres">
      <dgm:prSet presAssocID="{07A6A832-9AF0-4E03-8E01-4D0F3424D209}" presName="descendantText" presStyleLbl="alignAcc1" presStyleIdx="0" presStyleCnt="3">
        <dgm:presLayoutVars>
          <dgm:bulletEnabled val="1"/>
        </dgm:presLayoutVars>
      </dgm:prSet>
      <dgm:spPr/>
    </dgm:pt>
    <dgm:pt modelId="{0D982D60-D963-4112-93D4-75B2C2786BF4}" type="pres">
      <dgm:prSet presAssocID="{D648506D-3532-406C-B204-1B4410B4806D}" presName="sp" presStyleCnt="0"/>
      <dgm:spPr/>
    </dgm:pt>
    <dgm:pt modelId="{7B91D374-D1AC-477B-8BE3-904E99BCE6A0}" type="pres">
      <dgm:prSet presAssocID="{6C7F7FEA-ABF1-43A3-87A2-A2CED40C2886}" presName="composite" presStyleCnt="0"/>
      <dgm:spPr/>
    </dgm:pt>
    <dgm:pt modelId="{A4380041-7EF2-4B3E-92A1-9647E2663F73}" type="pres">
      <dgm:prSet presAssocID="{6C7F7FEA-ABF1-43A3-87A2-A2CED40C2886}" presName="parentText" presStyleLbl="alignNode1" presStyleIdx="1" presStyleCnt="3">
        <dgm:presLayoutVars>
          <dgm:chMax val="1"/>
          <dgm:bulletEnabled val="1"/>
        </dgm:presLayoutVars>
      </dgm:prSet>
      <dgm:spPr/>
    </dgm:pt>
    <dgm:pt modelId="{029723FA-23AB-4C60-A0BA-4D59E00C89F1}" type="pres">
      <dgm:prSet presAssocID="{6C7F7FEA-ABF1-43A3-87A2-A2CED40C2886}" presName="descendantText" presStyleLbl="alignAcc1" presStyleIdx="1" presStyleCnt="3">
        <dgm:presLayoutVars>
          <dgm:bulletEnabled val="1"/>
        </dgm:presLayoutVars>
      </dgm:prSet>
      <dgm:spPr/>
    </dgm:pt>
    <dgm:pt modelId="{E266165C-75A1-444F-BC51-968BEB247791}" type="pres">
      <dgm:prSet presAssocID="{F1D04EB3-4BC1-4CD5-94C6-CFEB3D686E90}" presName="sp" presStyleCnt="0"/>
      <dgm:spPr/>
    </dgm:pt>
    <dgm:pt modelId="{13091601-A341-4261-A8C2-449DD895A5BD}" type="pres">
      <dgm:prSet presAssocID="{374C117A-7510-4B70-8078-A44933822E8A}" presName="composite" presStyleCnt="0"/>
      <dgm:spPr/>
    </dgm:pt>
    <dgm:pt modelId="{C025AB15-0C1D-437F-B9B1-2A830CEC161D}" type="pres">
      <dgm:prSet presAssocID="{374C117A-7510-4B70-8078-A44933822E8A}" presName="parentText" presStyleLbl="alignNode1" presStyleIdx="2" presStyleCnt="3">
        <dgm:presLayoutVars>
          <dgm:chMax val="1"/>
          <dgm:bulletEnabled val="1"/>
        </dgm:presLayoutVars>
      </dgm:prSet>
      <dgm:spPr/>
    </dgm:pt>
    <dgm:pt modelId="{0395C7F1-6840-4FFF-B8AC-F73621FC0202}" type="pres">
      <dgm:prSet presAssocID="{374C117A-7510-4B70-8078-A44933822E8A}" presName="descendantText" presStyleLbl="alignAcc1" presStyleIdx="2" presStyleCnt="3">
        <dgm:presLayoutVars>
          <dgm:bulletEnabled val="1"/>
        </dgm:presLayoutVars>
      </dgm:prSet>
      <dgm:spPr/>
    </dgm:pt>
  </dgm:ptLst>
  <dgm:cxnLst>
    <dgm:cxn modelId="{21E71404-C0BD-4C10-891D-B1CE5C64A70F}" srcId="{64050632-4514-4B8C-870D-9C672734EB09}" destId="{07A6A832-9AF0-4E03-8E01-4D0F3424D209}" srcOrd="0" destOrd="0" parTransId="{4564EF98-D7D4-428B-9685-603DAB64ED1D}" sibTransId="{D648506D-3532-406C-B204-1B4410B4806D}"/>
    <dgm:cxn modelId="{48F23213-29DF-4C0A-B0A9-B36FAFC9DF50}" type="presOf" srcId="{374C117A-7510-4B70-8078-A44933822E8A}" destId="{C025AB15-0C1D-437F-B9B1-2A830CEC161D}" srcOrd="0" destOrd="0" presId="urn:microsoft.com/office/officeart/2005/8/layout/chevron2"/>
    <dgm:cxn modelId="{D8100D17-4A58-4D94-819C-6CDEF2AEE0CB}" type="presOf" srcId="{07A6A832-9AF0-4E03-8E01-4D0F3424D209}" destId="{B1DF1F67-5AF3-453C-A79C-D1C3BD98FA41}" srcOrd="0" destOrd="0" presId="urn:microsoft.com/office/officeart/2005/8/layout/chevron2"/>
    <dgm:cxn modelId="{EB5E8817-0E62-4B3D-AEFB-F1F10E8331BA}" srcId="{374C117A-7510-4B70-8078-A44933822E8A}" destId="{01899D4D-E955-4EEB-A678-8F81BFCDD900}" srcOrd="0" destOrd="0" parTransId="{688A4A0E-555C-4A62-9F7F-7F1E8BF2E0B7}" sibTransId="{1B55235C-28CD-411D-B5A6-D15369766677}"/>
    <dgm:cxn modelId="{E4602F60-36EF-4EBD-9277-72A3A97D302F}" type="presOf" srcId="{6C7F7FEA-ABF1-43A3-87A2-A2CED40C2886}" destId="{A4380041-7EF2-4B3E-92A1-9647E2663F73}" srcOrd="0" destOrd="0" presId="urn:microsoft.com/office/officeart/2005/8/layout/chevron2"/>
    <dgm:cxn modelId="{DF859050-824C-4580-BDE7-C90D4DA11779}" srcId="{64050632-4514-4B8C-870D-9C672734EB09}" destId="{6C7F7FEA-ABF1-43A3-87A2-A2CED40C2886}" srcOrd="1" destOrd="0" parTransId="{586AF644-21B0-4C25-8506-DDA458DFFFD8}" sibTransId="{F1D04EB3-4BC1-4CD5-94C6-CFEB3D686E90}"/>
    <dgm:cxn modelId="{C97E1F8D-4397-469B-9F8F-77F023FAB5F7}" srcId="{64050632-4514-4B8C-870D-9C672734EB09}" destId="{374C117A-7510-4B70-8078-A44933822E8A}" srcOrd="2" destOrd="0" parTransId="{726A2391-A547-4EFE-B220-A4BBBFA0CE96}" sibTransId="{A4BC0B06-E9A7-40A5-A41E-11BE3267E281}"/>
    <dgm:cxn modelId="{C0DFAF9B-8AA0-4E63-B58D-11DA81F6BFBC}" type="presOf" srcId="{64050632-4514-4B8C-870D-9C672734EB09}" destId="{BA379016-D56E-4D68-8997-895620F91D30}" srcOrd="0" destOrd="0" presId="urn:microsoft.com/office/officeart/2005/8/layout/chevron2"/>
    <dgm:cxn modelId="{7C79E6A8-2DBA-46EC-9344-478A3E2610CD}" srcId="{6C7F7FEA-ABF1-43A3-87A2-A2CED40C2886}" destId="{61F2F44F-D8ED-4C06-8823-3F1E912AE0A2}" srcOrd="0" destOrd="0" parTransId="{DAE5ADDF-EB27-43DD-A6EF-A66D81C7FB21}" sibTransId="{9F392CA2-50B6-4122-8903-D455CA80D4EC}"/>
    <dgm:cxn modelId="{7E931BAA-939C-466D-AD6E-8FB4394200A6}" type="presOf" srcId="{B2D4D5F3-A962-4BC7-9ECA-1B95C6638F3D}" destId="{F78ED503-4041-4973-89CA-4228F023F283}" srcOrd="0" destOrd="0" presId="urn:microsoft.com/office/officeart/2005/8/layout/chevron2"/>
    <dgm:cxn modelId="{2D61AEB1-92E2-417A-BC49-E4C6AEB071BE}" srcId="{07A6A832-9AF0-4E03-8E01-4D0F3424D209}" destId="{B2D4D5F3-A962-4BC7-9ECA-1B95C6638F3D}" srcOrd="0" destOrd="0" parTransId="{C1E76A7F-383A-4F42-B176-4AD71DD462EE}" sibTransId="{FAEC42AF-817C-4394-AFBA-D4F1590486D9}"/>
    <dgm:cxn modelId="{288116C5-AAD1-46B8-8C7E-FC7DEAACFD8D}" type="presOf" srcId="{61F2F44F-D8ED-4C06-8823-3F1E912AE0A2}" destId="{029723FA-23AB-4C60-A0BA-4D59E00C89F1}" srcOrd="0" destOrd="0" presId="urn:microsoft.com/office/officeart/2005/8/layout/chevron2"/>
    <dgm:cxn modelId="{388308F4-8047-4CDB-8C95-CFD176982ACF}" type="presOf" srcId="{01899D4D-E955-4EEB-A678-8F81BFCDD900}" destId="{0395C7F1-6840-4FFF-B8AC-F73621FC0202}" srcOrd="0" destOrd="0" presId="urn:microsoft.com/office/officeart/2005/8/layout/chevron2"/>
    <dgm:cxn modelId="{ACB2E7A6-5BF3-44F1-8155-EB3B1E30E786}" type="presParOf" srcId="{BA379016-D56E-4D68-8997-895620F91D30}" destId="{ABC087E6-A3F3-4A19-B4F8-379B5F543A5B}" srcOrd="0" destOrd="0" presId="urn:microsoft.com/office/officeart/2005/8/layout/chevron2"/>
    <dgm:cxn modelId="{50AD81EA-D6F4-4330-BFEE-055F8247FDAC}" type="presParOf" srcId="{ABC087E6-A3F3-4A19-B4F8-379B5F543A5B}" destId="{B1DF1F67-5AF3-453C-A79C-D1C3BD98FA41}" srcOrd="0" destOrd="0" presId="urn:microsoft.com/office/officeart/2005/8/layout/chevron2"/>
    <dgm:cxn modelId="{8472A063-63A9-4785-ADFF-03D6AF3F8F2B}" type="presParOf" srcId="{ABC087E6-A3F3-4A19-B4F8-379B5F543A5B}" destId="{F78ED503-4041-4973-89CA-4228F023F283}" srcOrd="1" destOrd="0" presId="urn:microsoft.com/office/officeart/2005/8/layout/chevron2"/>
    <dgm:cxn modelId="{0DA37801-EE6F-49EF-9C3C-D009D7731B97}" type="presParOf" srcId="{BA379016-D56E-4D68-8997-895620F91D30}" destId="{0D982D60-D963-4112-93D4-75B2C2786BF4}" srcOrd="1" destOrd="0" presId="urn:microsoft.com/office/officeart/2005/8/layout/chevron2"/>
    <dgm:cxn modelId="{F3A47C7D-B126-4D3B-A796-BC294CCAB09D}" type="presParOf" srcId="{BA379016-D56E-4D68-8997-895620F91D30}" destId="{7B91D374-D1AC-477B-8BE3-904E99BCE6A0}" srcOrd="2" destOrd="0" presId="urn:microsoft.com/office/officeart/2005/8/layout/chevron2"/>
    <dgm:cxn modelId="{DB08F576-72E1-4662-B462-948E5276DB40}" type="presParOf" srcId="{7B91D374-D1AC-477B-8BE3-904E99BCE6A0}" destId="{A4380041-7EF2-4B3E-92A1-9647E2663F73}" srcOrd="0" destOrd="0" presId="urn:microsoft.com/office/officeart/2005/8/layout/chevron2"/>
    <dgm:cxn modelId="{462C41FF-D24D-4935-A634-8B76B0A2E189}" type="presParOf" srcId="{7B91D374-D1AC-477B-8BE3-904E99BCE6A0}" destId="{029723FA-23AB-4C60-A0BA-4D59E00C89F1}" srcOrd="1" destOrd="0" presId="urn:microsoft.com/office/officeart/2005/8/layout/chevron2"/>
    <dgm:cxn modelId="{CEF12955-D343-40BC-84A3-A31EDFB89EAA}" type="presParOf" srcId="{BA379016-D56E-4D68-8997-895620F91D30}" destId="{E266165C-75A1-444F-BC51-968BEB247791}" srcOrd="3" destOrd="0" presId="urn:microsoft.com/office/officeart/2005/8/layout/chevron2"/>
    <dgm:cxn modelId="{3AE9CFC5-A322-43D9-8CF8-0BE9407CFB6D}" type="presParOf" srcId="{BA379016-D56E-4D68-8997-895620F91D30}" destId="{13091601-A341-4261-A8C2-449DD895A5BD}" srcOrd="4" destOrd="0" presId="urn:microsoft.com/office/officeart/2005/8/layout/chevron2"/>
    <dgm:cxn modelId="{BD0E9F44-7249-4558-B5B6-6607B1AB2996}" type="presParOf" srcId="{13091601-A341-4261-A8C2-449DD895A5BD}" destId="{C025AB15-0C1D-437F-B9B1-2A830CEC161D}" srcOrd="0" destOrd="0" presId="urn:microsoft.com/office/officeart/2005/8/layout/chevron2"/>
    <dgm:cxn modelId="{AAA2B35A-E60F-4780-A2DF-8C1940C0CD85}" type="presParOf" srcId="{13091601-A341-4261-A8C2-449DD895A5BD}" destId="{0395C7F1-6840-4FFF-B8AC-F73621FC0202}"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3409FC-AC33-45E5-9761-55662614F097}">
      <dsp:nvSpPr>
        <dsp:cNvPr id="0" name=""/>
        <dsp:cNvSpPr/>
      </dsp:nvSpPr>
      <dsp:spPr>
        <a:xfrm>
          <a:off x="0" y="5464471"/>
          <a:ext cx="6634716" cy="717208"/>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AU" sz="2000" kern="1200" dirty="0"/>
            <a:t>Try the API (GitHub Pages)</a:t>
          </a:r>
        </a:p>
      </dsp:txBody>
      <dsp:txXfrm>
        <a:off x="0" y="5464471"/>
        <a:ext cx="6634716" cy="717208"/>
      </dsp:txXfrm>
    </dsp:sp>
    <dsp:sp modelId="{FBCB64F0-6A1B-4B19-8100-DAB66C51FB4E}">
      <dsp:nvSpPr>
        <dsp:cNvPr id="0" name=""/>
        <dsp:cNvSpPr/>
      </dsp:nvSpPr>
      <dsp:spPr>
        <a:xfrm rot="10800000">
          <a:off x="0" y="4372162"/>
          <a:ext cx="6634716" cy="1103067"/>
        </a:xfrm>
        <a:prstGeom prst="upArrowCallou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AU" sz="2000" kern="1200" dirty="0"/>
            <a:t>Use nbdev</a:t>
          </a:r>
        </a:p>
      </dsp:txBody>
      <dsp:txXfrm rot="10800000">
        <a:off x="0" y="4372162"/>
        <a:ext cx="6634716" cy="716740"/>
      </dsp:txXfrm>
    </dsp:sp>
    <dsp:sp modelId="{CABF58DE-0294-4266-BEC5-85FEAB25D114}">
      <dsp:nvSpPr>
        <dsp:cNvPr id="0" name=""/>
        <dsp:cNvSpPr/>
      </dsp:nvSpPr>
      <dsp:spPr>
        <a:xfrm rot="10800000">
          <a:off x="0" y="3279853"/>
          <a:ext cx="6634716" cy="1103067"/>
        </a:xfrm>
        <a:prstGeom prst="upArrowCallou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AU" sz="2000" kern="1200" dirty="0"/>
            <a:t>Use an exported learner</a:t>
          </a:r>
        </a:p>
      </dsp:txBody>
      <dsp:txXfrm rot="10800000">
        <a:off x="0" y="3279853"/>
        <a:ext cx="6634716" cy="716740"/>
      </dsp:txXfrm>
    </dsp:sp>
    <dsp:sp modelId="{139F8A76-1380-471C-8720-92516B786874}">
      <dsp:nvSpPr>
        <dsp:cNvPr id="0" name=""/>
        <dsp:cNvSpPr/>
      </dsp:nvSpPr>
      <dsp:spPr>
        <a:xfrm rot="10800000">
          <a:off x="0" y="2187543"/>
          <a:ext cx="6634716" cy="1103067"/>
        </a:xfrm>
        <a:prstGeom prst="upArrowCallou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AU" sz="2000" kern="1200" dirty="0"/>
            <a:t>Try in a notebook</a:t>
          </a:r>
        </a:p>
      </dsp:txBody>
      <dsp:txXfrm rot="-10800000">
        <a:off x="0" y="2187543"/>
        <a:ext cx="6634716" cy="387176"/>
      </dsp:txXfrm>
    </dsp:sp>
    <dsp:sp modelId="{277E44D5-5CD5-4503-AFAA-A0DE06B73188}">
      <dsp:nvSpPr>
        <dsp:cNvPr id="0" name=""/>
        <dsp:cNvSpPr/>
      </dsp:nvSpPr>
      <dsp:spPr>
        <a:xfrm>
          <a:off x="0" y="2574720"/>
          <a:ext cx="3317358" cy="329817"/>
        </a:xfrm>
        <a:prstGeom prst="rect">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42240" tIns="25400" rIns="142240" bIns="25400" numCol="1" spcCol="1270" anchor="ctr" anchorCtr="0">
          <a:noAutofit/>
        </a:bodyPr>
        <a:lstStyle/>
        <a:p>
          <a:pPr marL="0" lvl="0" indent="0" algn="ctr" defTabSz="889000">
            <a:lnSpc>
              <a:spcPct val="90000"/>
            </a:lnSpc>
            <a:spcBef>
              <a:spcPct val="0"/>
            </a:spcBef>
            <a:spcAft>
              <a:spcPct val="35000"/>
            </a:spcAft>
            <a:buNone/>
          </a:pPr>
          <a:r>
            <a:rPr lang="en-AU" sz="2000" kern="1200" dirty="0"/>
            <a:t>Dogs vs Cats</a:t>
          </a:r>
        </a:p>
      </dsp:txBody>
      <dsp:txXfrm>
        <a:off x="0" y="2574720"/>
        <a:ext cx="3317358" cy="329817"/>
      </dsp:txXfrm>
    </dsp:sp>
    <dsp:sp modelId="{8CC51D20-7E9A-485A-A13D-D5B3CD958A78}">
      <dsp:nvSpPr>
        <dsp:cNvPr id="0" name=""/>
        <dsp:cNvSpPr/>
      </dsp:nvSpPr>
      <dsp:spPr>
        <a:xfrm>
          <a:off x="3317358" y="2574720"/>
          <a:ext cx="3317358" cy="329817"/>
        </a:xfrm>
        <a:prstGeom prst="rect">
          <a:avLst/>
        </a:prstGeom>
        <a:solidFill>
          <a:schemeClr val="accent3">
            <a:tint val="40000"/>
            <a:alpha val="90000"/>
            <a:hueOff val="0"/>
            <a:satOff val="0"/>
            <a:lumOff val="0"/>
            <a:alphaOff val="0"/>
          </a:schemeClr>
        </a:solidFill>
        <a:ln w="6350" cap="flat" cmpd="sng" algn="ctr">
          <a:solidFill>
            <a:schemeClr val="accent3">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42240" tIns="25400" rIns="142240" bIns="25400" numCol="1" spcCol="1270" anchor="ctr" anchorCtr="0">
          <a:noAutofit/>
        </a:bodyPr>
        <a:lstStyle/>
        <a:p>
          <a:pPr marL="0" lvl="0" indent="0" algn="ctr" defTabSz="889000">
            <a:lnSpc>
              <a:spcPct val="90000"/>
            </a:lnSpc>
            <a:spcBef>
              <a:spcPct val="0"/>
            </a:spcBef>
            <a:spcAft>
              <a:spcPct val="35000"/>
            </a:spcAft>
            <a:buNone/>
          </a:pPr>
          <a:r>
            <a:rPr lang="en-AU" sz="2000" kern="1200" dirty="0"/>
            <a:t>Pet Breeds</a:t>
          </a:r>
        </a:p>
      </dsp:txBody>
      <dsp:txXfrm>
        <a:off x="3317358" y="2574720"/>
        <a:ext cx="3317358" cy="329817"/>
      </dsp:txXfrm>
    </dsp:sp>
    <dsp:sp modelId="{1DE213F0-459E-4855-AEB1-2539AF69015E}">
      <dsp:nvSpPr>
        <dsp:cNvPr id="0" name=""/>
        <dsp:cNvSpPr/>
      </dsp:nvSpPr>
      <dsp:spPr>
        <a:xfrm rot="10800000">
          <a:off x="0" y="1095234"/>
          <a:ext cx="6634716" cy="1103067"/>
        </a:xfrm>
        <a:prstGeom prst="upArrowCallou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AU" sz="2000" kern="1200" dirty="0"/>
            <a:t>Try a basic interface</a:t>
          </a:r>
        </a:p>
      </dsp:txBody>
      <dsp:txXfrm rot="-10800000">
        <a:off x="0" y="1095234"/>
        <a:ext cx="6634716" cy="387176"/>
      </dsp:txXfrm>
    </dsp:sp>
    <dsp:sp modelId="{0B239F49-5371-4C0B-A50A-864C488154A7}">
      <dsp:nvSpPr>
        <dsp:cNvPr id="0" name=""/>
        <dsp:cNvSpPr/>
      </dsp:nvSpPr>
      <dsp:spPr>
        <a:xfrm>
          <a:off x="0" y="1482411"/>
          <a:ext cx="3317358" cy="329817"/>
        </a:xfrm>
        <a:prstGeom prst="rect">
          <a:avLst/>
        </a:prstGeom>
        <a:solidFill>
          <a:schemeClr val="accent4">
            <a:tint val="40000"/>
            <a:alpha val="90000"/>
            <a:hueOff val="0"/>
            <a:satOff val="0"/>
            <a:lumOff val="0"/>
            <a:alphaOff val="0"/>
          </a:schemeClr>
        </a:solidFill>
        <a:ln w="6350" cap="flat" cmpd="sng" algn="ctr">
          <a:solidFill>
            <a:schemeClr val="accent4">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42240" tIns="25400" rIns="142240" bIns="25400" numCol="1" spcCol="1270" anchor="ctr" anchorCtr="0">
          <a:noAutofit/>
        </a:bodyPr>
        <a:lstStyle/>
        <a:p>
          <a:pPr marL="0" lvl="0" indent="0" algn="ctr" defTabSz="889000">
            <a:lnSpc>
              <a:spcPct val="90000"/>
            </a:lnSpc>
            <a:spcBef>
              <a:spcPct val="0"/>
            </a:spcBef>
            <a:spcAft>
              <a:spcPct val="35000"/>
            </a:spcAft>
            <a:buNone/>
          </a:pPr>
          <a:r>
            <a:rPr lang="en-AU" sz="2000" kern="1200" dirty="0"/>
            <a:t>git</a:t>
          </a:r>
        </a:p>
      </dsp:txBody>
      <dsp:txXfrm>
        <a:off x="0" y="1482411"/>
        <a:ext cx="3317358" cy="329817"/>
      </dsp:txXfrm>
    </dsp:sp>
    <dsp:sp modelId="{914CEA4F-C7A3-40B7-A71D-428878E8414A}">
      <dsp:nvSpPr>
        <dsp:cNvPr id="0" name=""/>
        <dsp:cNvSpPr/>
      </dsp:nvSpPr>
      <dsp:spPr>
        <a:xfrm>
          <a:off x="3317358" y="1482411"/>
          <a:ext cx="3317358" cy="329817"/>
        </a:xfrm>
        <a:prstGeom prst="rect">
          <a:avLst/>
        </a:prstGeom>
        <a:solidFill>
          <a:schemeClr val="accent5">
            <a:tint val="40000"/>
            <a:alpha val="90000"/>
            <a:hueOff val="0"/>
            <a:satOff val="0"/>
            <a:lumOff val="0"/>
            <a:alphaOff val="0"/>
          </a:schemeClr>
        </a:solidFill>
        <a:ln w="6350" cap="flat" cmpd="sng" algn="ctr">
          <a:solidFill>
            <a:schemeClr val="accent5">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42240" tIns="25400" rIns="142240" bIns="25400" numCol="1" spcCol="1270" anchor="ctr" anchorCtr="0">
          <a:noAutofit/>
        </a:bodyPr>
        <a:lstStyle/>
        <a:p>
          <a:pPr marL="0" lvl="0" indent="0" algn="ctr" defTabSz="889000">
            <a:lnSpc>
              <a:spcPct val="90000"/>
            </a:lnSpc>
            <a:spcBef>
              <a:spcPct val="0"/>
            </a:spcBef>
            <a:spcAft>
              <a:spcPct val="35000"/>
            </a:spcAft>
            <a:buNone/>
          </a:pPr>
          <a:r>
            <a:rPr lang="en-AU" sz="2000" kern="1200" dirty="0"/>
            <a:t>conda</a:t>
          </a:r>
        </a:p>
      </dsp:txBody>
      <dsp:txXfrm>
        <a:off x="3317358" y="1482411"/>
        <a:ext cx="3317358" cy="329817"/>
      </dsp:txXfrm>
    </dsp:sp>
    <dsp:sp modelId="{797DFE0D-EB11-4F27-90CD-2625A53B66FB}">
      <dsp:nvSpPr>
        <dsp:cNvPr id="0" name=""/>
        <dsp:cNvSpPr/>
      </dsp:nvSpPr>
      <dsp:spPr>
        <a:xfrm rot="10800000">
          <a:off x="0" y="2925"/>
          <a:ext cx="6634716" cy="1103067"/>
        </a:xfrm>
        <a:prstGeom prst="upArrowCallou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AU" sz="2000" kern="1200" dirty="0"/>
            <a:t>Create a “Space”</a:t>
          </a:r>
        </a:p>
      </dsp:txBody>
      <dsp:txXfrm rot="10800000">
        <a:off x="0" y="2925"/>
        <a:ext cx="6634716" cy="7167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DF1F67-5AF3-453C-A79C-D1C3BD98FA41}">
      <dsp:nvSpPr>
        <dsp:cNvPr id="0" name=""/>
        <dsp:cNvSpPr/>
      </dsp:nvSpPr>
      <dsp:spPr>
        <a:xfrm rot="5400000">
          <a:off x="-310815" y="311432"/>
          <a:ext cx="2072105" cy="1450473"/>
        </a:xfrm>
        <a:prstGeom prst="chevron">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Neural Network</a:t>
          </a:r>
        </a:p>
      </dsp:txBody>
      <dsp:txXfrm rot="-5400000">
        <a:off x="2" y="725853"/>
        <a:ext cx="1450473" cy="621632"/>
      </dsp:txXfrm>
    </dsp:sp>
    <dsp:sp modelId="{F78ED503-4041-4973-89CA-4228F023F283}">
      <dsp:nvSpPr>
        <dsp:cNvPr id="0" name=""/>
        <dsp:cNvSpPr/>
      </dsp:nvSpPr>
      <dsp:spPr>
        <a:xfrm rot="5400000">
          <a:off x="3276809" y="-1825718"/>
          <a:ext cx="1346868" cy="4999539"/>
        </a:xfrm>
        <a:prstGeom prst="round2Same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Infinitely flexible function</a:t>
          </a:r>
        </a:p>
      </dsp:txBody>
      <dsp:txXfrm rot="-5400000">
        <a:off x="1450474" y="66366"/>
        <a:ext cx="4933790" cy="1215370"/>
      </dsp:txXfrm>
    </dsp:sp>
    <dsp:sp modelId="{A4380041-7EF2-4B3E-92A1-9647E2663F73}">
      <dsp:nvSpPr>
        <dsp:cNvPr id="0" name=""/>
        <dsp:cNvSpPr/>
      </dsp:nvSpPr>
      <dsp:spPr>
        <a:xfrm rot="5400000">
          <a:off x="-310815" y="2193381"/>
          <a:ext cx="2072105" cy="1450473"/>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Gradient Descent</a:t>
          </a:r>
        </a:p>
      </dsp:txBody>
      <dsp:txXfrm rot="-5400000">
        <a:off x="2" y="2607802"/>
        <a:ext cx="1450473" cy="621632"/>
      </dsp:txXfrm>
    </dsp:sp>
    <dsp:sp modelId="{029723FA-23AB-4C60-A0BA-4D59E00C89F1}">
      <dsp:nvSpPr>
        <dsp:cNvPr id="0" name=""/>
        <dsp:cNvSpPr/>
      </dsp:nvSpPr>
      <dsp:spPr>
        <a:xfrm rot="5400000">
          <a:off x="3276809" y="56230"/>
          <a:ext cx="1346868" cy="4999539"/>
        </a:xfrm>
        <a:prstGeom prst="round2SameRect">
          <a:avLst/>
        </a:prstGeom>
        <a:solidFill>
          <a:schemeClr val="lt1">
            <a:alpha val="90000"/>
            <a:hueOff val="0"/>
            <a:satOff val="0"/>
            <a:lumOff val="0"/>
            <a:alphaOff val="0"/>
          </a:schemeClr>
        </a:solidFill>
        <a:ln w="635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All-purpose parameter fitting</a:t>
          </a:r>
        </a:p>
      </dsp:txBody>
      <dsp:txXfrm rot="-5400000">
        <a:off x="1450474" y="1948315"/>
        <a:ext cx="4933790" cy="1215370"/>
      </dsp:txXfrm>
    </dsp:sp>
    <dsp:sp modelId="{C025AB15-0C1D-437F-B9B1-2A830CEC161D}">
      <dsp:nvSpPr>
        <dsp:cNvPr id="0" name=""/>
        <dsp:cNvSpPr/>
      </dsp:nvSpPr>
      <dsp:spPr>
        <a:xfrm rot="5400000">
          <a:off x="-310815" y="4075330"/>
          <a:ext cx="2072105" cy="1450473"/>
        </a:xfrm>
        <a:prstGeom prst="chevron">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GPUs</a:t>
          </a:r>
        </a:p>
      </dsp:txBody>
      <dsp:txXfrm rot="-5400000">
        <a:off x="2" y="4489751"/>
        <a:ext cx="1450473" cy="621632"/>
      </dsp:txXfrm>
    </dsp:sp>
    <dsp:sp modelId="{0395C7F1-6840-4FFF-B8AC-F73621FC0202}">
      <dsp:nvSpPr>
        <dsp:cNvPr id="0" name=""/>
        <dsp:cNvSpPr/>
      </dsp:nvSpPr>
      <dsp:spPr>
        <a:xfrm rot="5400000">
          <a:off x="3276809" y="1938179"/>
          <a:ext cx="1346868" cy="4999539"/>
        </a:xfrm>
        <a:prstGeom prst="round2SameRect">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Fast and scalable</a:t>
          </a:r>
        </a:p>
      </dsp:txBody>
      <dsp:txXfrm rot="-5400000">
        <a:off x="1450474" y="3830264"/>
        <a:ext cx="4933790" cy="1215370"/>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5/24/2022</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5/24/2022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22289C57-55D7-40A4-A101-E74FAC7A092B}" type="slidenum">
              <a:rPr lang="en-US" smtClean="0"/>
              <a:t>9</a:t>
            </a:fld>
            <a:endParaRPr lang="en-US" dirty="0"/>
          </a:p>
        </p:txBody>
      </p:sp>
    </p:spTree>
    <p:extLst>
      <p:ext uri="{BB962C8B-B14F-4D97-AF65-F5344CB8AC3E}">
        <p14:creationId xmlns:p14="http://schemas.microsoft.com/office/powerpoint/2010/main" val="10201185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13.svg"/><Relationship Id="rId4" Type="http://schemas.openxmlformats.org/officeDocument/2006/relationships/image" Target="../media/image1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Graphic 7">
            <a:extLst>
              <a:ext uri="{FF2B5EF4-FFF2-40B4-BE49-F238E27FC236}">
                <a16:creationId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pic>
        <p:nvPicPr>
          <p:cNvPr id="11" name="Picture 10" descr="A picture containing text&#10;&#10;Description automatically generated">
            <a:extLst>
              <a:ext uri="{FF2B5EF4-FFF2-40B4-BE49-F238E27FC236}">
                <a16:creationId xmlns:a16="http://schemas.microsoft.com/office/drawing/2014/main" id="{D8A49F56-5110-430E-A2E5-1E92011A06FB}"/>
              </a:ext>
            </a:extLst>
          </p:cNvPr>
          <p:cNvPicPr>
            <a:picLocks noChangeAspect="1"/>
          </p:cNvPicPr>
          <p:nvPr userDrawn="1"/>
        </p:nvPicPr>
        <p:blipFill>
          <a:blip r:embed="rId2"/>
          <a:stretch>
            <a:fillRect/>
          </a:stretch>
        </p:blipFill>
        <p:spPr>
          <a:xfrm>
            <a:off x="-270263" y="-303155"/>
            <a:ext cx="1532913" cy="1967495"/>
          </a:xfrm>
          <a:prstGeom prst="rect">
            <a:avLst/>
          </a:prstGeom>
        </p:spPr>
      </p:pic>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dirty="0"/>
              <a:t>PRESENTATION TITLE</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dirty="0"/>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10" name="Group 9">
            <a:extLst>
              <a:ext uri="{FF2B5EF4-FFF2-40B4-BE49-F238E27FC236}">
                <a16:creationId xmlns:a16="http://schemas.microsoft.com/office/drawing/2014/main" id="{B2368EF4-1233-48C7-8DB5-75844BFCD594}"/>
              </a:ext>
              <a:ext uri="{C183D7F6-B498-43B3-948B-1728B52AA6E4}">
                <adec:decorative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PRESENTATION TITLE</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atin typeface="Tahoma" panose="020B0604030504040204" pitchFamily="34" charset="0"/>
                <a:ea typeface="Tahoma" panose="020B0604030504040204" pitchFamily="34" charset="0"/>
                <a:cs typeface="Tahoma" panose="020B0604030504040204" pitchFamily="34" charset="0"/>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70" lvl="0" indent="-457178">
              <a:spcBef>
                <a:spcPts val="0"/>
              </a:spcBef>
              <a:spcAft>
                <a:spcPts val="0"/>
              </a:spcAft>
              <a:buSzPts val="1800"/>
              <a:buChar char="●"/>
              <a:defRPr>
                <a:latin typeface="Tahoma" panose="020B0604030504040204" pitchFamily="34" charset="0"/>
                <a:ea typeface="Tahoma" panose="020B0604030504040204" pitchFamily="34" charset="0"/>
                <a:cs typeface="Tahoma" panose="020B0604030504040204" pitchFamily="34" charset="0"/>
              </a:defRPr>
            </a:lvl1pPr>
            <a:lvl2pPr marL="1219140" lvl="1" indent="-423312">
              <a:spcBef>
                <a:spcPts val="2133"/>
              </a:spcBef>
              <a:spcAft>
                <a:spcPts val="0"/>
              </a:spcAft>
              <a:buSzPts val="1400"/>
              <a:buChar char="○"/>
              <a:defRPr/>
            </a:lvl2pPr>
            <a:lvl3pPr marL="1828709" lvl="2" indent="-423312">
              <a:spcBef>
                <a:spcPts val="2133"/>
              </a:spcBef>
              <a:spcAft>
                <a:spcPts val="0"/>
              </a:spcAft>
              <a:buSzPts val="1400"/>
              <a:buChar char="■"/>
              <a:defRPr/>
            </a:lvl3pPr>
            <a:lvl4pPr marL="2438278" lvl="3" indent="-423312">
              <a:spcBef>
                <a:spcPts val="2133"/>
              </a:spcBef>
              <a:spcAft>
                <a:spcPts val="0"/>
              </a:spcAft>
              <a:buSzPts val="1400"/>
              <a:buChar char="●"/>
              <a:defRPr/>
            </a:lvl4pPr>
            <a:lvl5pPr marL="3047848" lvl="4" indent="-423312">
              <a:spcBef>
                <a:spcPts val="2133"/>
              </a:spcBef>
              <a:spcAft>
                <a:spcPts val="0"/>
              </a:spcAft>
              <a:buSzPts val="1400"/>
              <a:buChar char="○"/>
              <a:defRPr/>
            </a:lvl5pPr>
            <a:lvl6pPr marL="3657418" lvl="5" indent="-423312">
              <a:spcBef>
                <a:spcPts val="2133"/>
              </a:spcBef>
              <a:spcAft>
                <a:spcPts val="0"/>
              </a:spcAft>
              <a:buSzPts val="1400"/>
              <a:buChar char="■"/>
              <a:defRPr/>
            </a:lvl6pPr>
            <a:lvl7pPr marL="4266987" lvl="6" indent="-423312">
              <a:spcBef>
                <a:spcPts val="2133"/>
              </a:spcBef>
              <a:spcAft>
                <a:spcPts val="0"/>
              </a:spcAft>
              <a:buSzPts val="1400"/>
              <a:buChar char="●"/>
              <a:defRPr/>
            </a:lvl7pPr>
            <a:lvl8pPr marL="4876557" lvl="7" indent="-423312">
              <a:spcBef>
                <a:spcPts val="2133"/>
              </a:spcBef>
              <a:spcAft>
                <a:spcPts val="0"/>
              </a:spcAft>
              <a:buSzPts val="1400"/>
              <a:buChar char="○"/>
              <a:defRPr/>
            </a:lvl8pPr>
            <a:lvl9pPr marL="5486126" lvl="8" indent="-423312">
              <a:spcBef>
                <a:spcPts val="2133"/>
              </a:spcBef>
              <a:spcAft>
                <a:spcPts val="2133"/>
              </a:spcAft>
              <a:buSzPts val="1400"/>
              <a:buChar char="■"/>
              <a:defRPr/>
            </a:lvl9pPr>
          </a:lstStyle>
          <a:p>
            <a:endParaRPr dirty="0"/>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776196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933">
                <a:latin typeface="Tahoma" panose="020B0604030504040204" pitchFamily="34" charset="0"/>
                <a:ea typeface="Tahoma" panose="020B0604030504040204" pitchFamily="34" charset="0"/>
                <a:cs typeface="Tahoma" panose="020B0604030504040204" pitchFamily="34" charset="0"/>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dirty="0"/>
          </a:p>
        </p:txBody>
      </p:sp>
      <p:sp>
        <p:nvSpPr>
          <p:cNvPr id="11" name="Google Shape;11;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3733">
                <a:latin typeface="Tahoma" panose="020B0604030504040204" pitchFamily="34" charset="0"/>
                <a:ea typeface="Tahoma" panose="020B0604030504040204" pitchFamily="34" charset="0"/>
                <a:cs typeface="Tahoma" panose="020B0604030504040204" pitchFamily="34" charset="0"/>
              </a:defRPr>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dirty="0"/>
          </a:p>
        </p:txBody>
      </p:sp>
      <p:sp>
        <p:nvSpPr>
          <p:cNvPr id="12" name="Google Shape;12;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7817563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atin typeface="Tahoma" panose="020B0604030504040204" pitchFamily="34" charset="0"/>
                <a:ea typeface="Tahoma" panose="020B0604030504040204" pitchFamily="34" charset="0"/>
                <a:cs typeface="Tahoma" panose="020B0604030504040204" pitchFamily="34" charset="0"/>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dirty="0"/>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6466580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atin typeface="Tahoma" panose="020B0604030504040204" pitchFamily="34" charset="0"/>
                <a:ea typeface="Tahoma" panose="020B0604030504040204" pitchFamily="34" charset="0"/>
                <a:cs typeface="Tahoma" panose="020B0604030504040204" pitchFamily="34" charset="0"/>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70" lvl="0" indent="-457178">
              <a:spcBef>
                <a:spcPts val="0"/>
              </a:spcBef>
              <a:spcAft>
                <a:spcPts val="0"/>
              </a:spcAft>
              <a:buSzPts val="1800"/>
              <a:buChar char="●"/>
              <a:defRPr>
                <a:latin typeface="Tahoma" panose="020B0604030504040204" pitchFamily="34" charset="0"/>
                <a:ea typeface="Tahoma" panose="020B0604030504040204" pitchFamily="34" charset="0"/>
                <a:cs typeface="Tahoma" panose="020B0604030504040204" pitchFamily="34" charset="0"/>
              </a:defRPr>
            </a:lvl1pPr>
            <a:lvl2pPr marL="1219140" lvl="1" indent="-423312">
              <a:spcBef>
                <a:spcPts val="2133"/>
              </a:spcBef>
              <a:spcAft>
                <a:spcPts val="0"/>
              </a:spcAft>
              <a:buSzPts val="1400"/>
              <a:buChar char="○"/>
              <a:defRPr/>
            </a:lvl2pPr>
            <a:lvl3pPr marL="1828709" lvl="2" indent="-423312">
              <a:spcBef>
                <a:spcPts val="2133"/>
              </a:spcBef>
              <a:spcAft>
                <a:spcPts val="0"/>
              </a:spcAft>
              <a:buSzPts val="1400"/>
              <a:buChar char="■"/>
              <a:defRPr/>
            </a:lvl3pPr>
            <a:lvl4pPr marL="2438278" lvl="3" indent="-423312">
              <a:spcBef>
                <a:spcPts val="2133"/>
              </a:spcBef>
              <a:spcAft>
                <a:spcPts val="0"/>
              </a:spcAft>
              <a:buSzPts val="1400"/>
              <a:buChar char="●"/>
              <a:defRPr/>
            </a:lvl4pPr>
            <a:lvl5pPr marL="3047848" lvl="4" indent="-423312">
              <a:spcBef>
                <a:spcPts val="2133"/>
              </a:spcBef>
              <a:spcAft>
                <a:spcPts val="0"/>
              </a:spcAft>
              <a:buSzPts val="1400"/>
              <a:buChar char="○"/>
              <a:defRPr/>
            </a:lvl5pPr>
            <a:lvl6pPr marL="3657418" lvl="5" indent="-423312">
              <a:spcBef>
                <a:spcPts val="2133"/>
              </a:spcBef>
              <a:spcAft>
                <a:spcPts val="0"/>
              </a:spcAft>
              <a:buSzPts val="1400"/>
              <a:buChar char="■"/>
              <a:defRPr/>
            </a:lvl6pPr>
            <a:lvl7pPr marL="4266987" lvl="6" indent="-423312">
              <a:spcBef>
                <a:spcPts val="2133"/>
              </a:spcBef>
              <a:spcAft>
                <a:spcPts val="0"/>
              </a:spcAft>
              <a:buSzPts val="1400"/>
              <a:buChar char="●"/>
              <a:defRPr/>
            </a:lvl7pPr>
            <a:lvl8pPr marL="4876557" lvl="7" indent="-423312">
              <a:spcBef>
                <a:spcPts val="2133"/>
              </a:spcBef>
              <a:spcAft>
                <a:spcPts val="0"/>
              </a:spcAft>
              <a:buSzPts val="1400"/>
              <a:buChar char="○"/>
              <a:defRPr/>
            </a:lvl8pPr>
            <a:lvl9pPr marL="5486126" lvl="8" indent="-423312">
              <a:spcBef>
                <a:spcPts val="2133"/>
              </a:spcBef>
              <a:spcAft>
                <a:spcPts val="2133"/>
              </a:spcAft>
              <a:buSzPts val="1400"/>
              <a:buChar char="■"/>
              <a:defRPr/>
            </a:lvl9pPr>
          </a:lstStyle>
          <a:p>
            <a:endParaRPr dirty="0"/>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77296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2022</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Practical Deep Learning for Coders</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atin typeface="Tahoma" panose="020B0604030504040204" pitchFamily="34" charset="0"/>
                <a:ea typeface="Tahoma" panose="020B0604030504040204" pitchFamily="34" charset="0"/>
                <a:cs typeface="Tahoma" panose="020B0604030504040204" pitchFamily="34" charset="0"/>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22" name="Google Shape;22;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70" lvl="0" indent="-423312">
              <a:spcBef>
                <a:spcPts val="0"/>
              </a:spcBef>
              <a:spcAft>
                <a:spcPts val="0"/>
              </a:spcAft>
              <a:buSzPts val="1400"/>
              <a:buChar char="●"/>
              <a:defRPr sz="1867">
                <a:latin typeface="Tahoma" panose="020B0604030504040204" pitchFamily="34" charset="0"/>
                <a:ea typeface="Tahoma" panose="020B0604030504040204" pitchFamily="34" charset="0"/>
                <a:cs typeface="Tahoma" panose="020B0604030504040204" pitchFamily="34" charset="0"/>
              </a:defRPr>
            </a:lvl1pPr>
            <a:lvl2pPr marL="1219140" lvl="1" indent="-406381">
              <a:spcBef>
                <a:spcPts val="2133"/>
              </a:spcBef>
              <a:spcAft>
                <a:spcPts val="0"/>
              </a:spcAft>
              <a:buSzPts val="1200"/>
              <a:buChar char="○"/>
              <a:defRPr sz="1600"/>
            </a:lvl2pPr>
            <a:lvl3pPr marL="1828709" lvl="2" indent="-406381">
              <a:spcBef>
                <a:spcPts val="2133"/>
              </a:spcBef>
              <a:spcAft>
                <a:spcPts val="0"/>
              </a:spcAft>
              <a:buSzPts val="1200"/>
              <a:buChar char="■"/>
              <a:defRPr sz="1600"/>
            </a:lvl3pPr>
            <a:lvl4pPr marL="2438278" lvl="3" indent="-406381">
              <a:spcBef>
                <a:spcPts val="2133"/>
              </a:spcBef>
              <a:spcAft>
                <a:spcPts val="0"/>
              </a:spcAft>
              <a:buSzPts val="1200"/>
              <a:buChar char="●"/>
              <a:defRPr sz="1600"/>
            </a:lvl4pPr>
            <a:lvl5pPr marL="3047848" lvl="4" indent="-406381">
              <a:spcBef>
                <a:spcPts val="2133"/>
              </a:spcBef>
              <a:spcAft>
                <a:spcPts val="0"/>
              </a:spcAft>
              <a:buSzPts val="1200"/>
              <a:buChar char="○"/>
              <a:defRPr sz="1600"/>
            </a:lvl5pPr>
            <a:lvl6pPr marL="3657418" lvl="5" indent="-406381">
              <a:spcBef>
                <a:spcPts val="2133"/>
              </a:spcBef>
              <a:spcAft>
                <a:spcPts val="0"/>
              </a:spcAft>
              <a:buSzPts val="1200"/>
              <a:buChar char="■"/>
              <a:defRPr sz="1600"/>
            </a:lvl6pPr>
            <a:lvl7pPr marL="4266987" lvl="6" indent="-406381">
              <a:spcBef>
                <a:spcPts val="2133"/>
              </a:spcBef>
              <a:spcAft>
                <a:spcPts val="0"/>
              </a:spcAft>
              <a:buSzPts val="1200"/>
              <a:buChar char="●"/>
              <a:defRPr sz="1600"/>
            </a:lvl7pPr>
            <a:lvl8pPr marL="4876557" lvl="7" indent="-406381">
              <a:spcBef>
                <a:spcPts val="2133"/>
              </a:spcBef>
              <a:spcAft>
                <a:spcPts val="0"/>
              </a:spcAft>
              <a:buSzPts val="1200"/>
              <a:buChar char="○"/>
              <a:defRPr sz="1600"/>
            </a:lvl8pPr>
            <a:lvl9pPr marL="5486126" lvl="8" indent="-406381">
              <a:spcBef>
                <a:spcPts val="2133"/>
              </a:spcBef>
              <a:spcAft>
                <a:spcPts val="2133"/>
              </a:spcAft>
              <a:buSzPts val="1200"/>
              <a:buChar char="■"/>
              <a:defRPr sz="1600"/>
            </a:lvl9pPr>
          </a:lstStyle>
          <a:p>
            <a:endParaRPr dirty="0"/>
          </a:p>
        </p:txBody>
      </p:sp>
      <p:sp>
        <p:nvSpPr>
          <p:cNvPr id="23" name="Google Shape;2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70" lvl="0" indent="-423312">
              <a:spcBef>
                <a:spcPts val="0"/>
              </a:spcBef>
              <a:spcAft>
                <a:spcPts val="0"/>
              </a:spcAft>
              <a:buSzPts val="1400"/>
              <a:buChar char="●"/>
              <a:defRPr sz="1867">
                <a:latin typeface="Tahoma" panose="020B0604030504040204" pitchFamily="34" charset="0"/>
                <a:ea typeface="Tahoma" panose="020B0604030504040204" pitchFamily="34" charset="0"/>
                <a:cs typeface="Tahoma" panose="020B0604030504040204" pitchFamily="34" charset="0"/>
              </a:defRPr>
            </a:lvl1pPr>
            <a:lvl2pPr marL="1219140" lvl="1" indent="-406381">
              <a:spcBef>
                <a:spcPts val="2133"/>
              </a:spcBef>
              <a:spcAft>
                <a:spcPts val="0"/>
              </a:spcAft>
              <a:buSzPts val="1200"/>
              <a:buChar char="○"/>
              <a:defRPr sz="1600"/>
            </a:lvl2pPr>
            <a:lvl3pPr marL="1828709" lvl="2" indent="-406381">
              <a:spcBef>
                <a:spcPts val="2133"/>
              </a:spcBef>
              <a:spcAft>
                <a:spcPts val="0"/>
              </a:spcAft>
              <a:buSzPts val="1200"/>
              <a:buChar char="■"/>
              <a:defRPr sz="1600"/>
            </a:lvl3pPr>
            <a:lvl4pPr marL="2438278" lvl="3" indent="-406381">
              <a:spcBef>
                <a:spcPts val="2133"/>
              </a:spcBef>
              <a:spcAft>
                <a:spcPts val="0"/>
              </a:spcAft>
              <a:buSzPts val="1200"/>
              <a:buChar char="●"/>
              <a:defRPr sz="1600"/>
            </a:lvl4pPr>
            <a:lvl5pPr marL="3047848" lvl="4" indent="-406381">
              <a:spcBef>
                <a:spcPts val="2133"/>
              </a:spcBef>
              <a:spcAft>
                <a:spcPts val="0"/>
              </a:spcAft>
              <a:buSzPts val="1200"/>
              <a:buChar char="○"/>
              <a:defRPr sz="1600"/>
            </a:lvl5pPr>
            <a:lvl6pPr marL="3657418" lvl="5" indent="-406381">
              <a:spcBef>
                <a:spcPts val="2133"/>
              </a:spcBef>
              <a:spcAft>
                <a:spcPts val="0"/>
              </a:spcAft>
              <a:buSzPts val="1200"/>
              <a:buChar char="■"/>
              <a:defRPr sz="1600"/>
            </a:lvl6pPr>
            <a:lvl7pPr marL="4266987" lvl="6" indent="-406381">
              <a:spcBef>
                <a:spcPts val="2133"/>
              </a:spcBef>
              <a:spcAft>
                <a:spcPts val="0"/>
              </a:spcAft>
              <a:buSzPts val="1200"/>
              <a:buChar char="●"/>
              <a:defRPr sz="1600"/>
            </a:lvl7pPr>
            <a:lvl8pPr marL="4876557" lvl="7" indent="-406381">
              <a:spcBef>
                <a:spcPts val="2133"/>
              </a:spcBef>
              <a:spcAft>
                <a:spcPts val="0"/>
              </a:spcAft>
              <a:buSzPts val="1200"/>
              <a:buChar char="○"/>
              <a:defRPr sz="1600"/>
            </a:lvl8pPr>
            <a:lvl9pPr marL="5486126" lvl="8" indent="-406381">
              <a:spcBef>
                <a:spcPts val="2133"/>
              </a:spcBef>
              <a:spcAft>
                <a:spcPts val="2133"/>
              </a:spcAft>
              <a:buSzPts val="1200"/>
              <a:buChar char="■"/>
              <a:defRPr sz="1600"/>
            </a:lvl9pPr>
          </a:lstStyle>
          <a:p>
            <a:endParaRPr dirty="0"/>
          </a:p>
        </p:txBody>
      </p:sp>
      <p:sp>
        <p:nvSpPr>
          <p:cNvPr id="24" name="Google Shape;24;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040552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atin typeface="Tahoma" panose="020B0604030504040204" pitchFamily="34" charset="0"/>
                <a:ea typeface="Tahoma" panose="020B0604030504040204" pitchFamily="34" charset="0"/>
                <a:cs typeface="Tahoma" panose="020B0604030504040204" pitchFamily="34" charset="0"/>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27" name="Google Shape;27;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5416397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3200">
                <a:latin typeface="Tahoma" panose="020B0604030504040204" pitchFamily="34" charset="0"/>
                <a:ea typeface="Tahoma" panose="020B0604030504040204" pitchFamily="34" charset="0"/>
                <a:cs typeface="Tahoma" panose="020B0604030504040204" pitchFamily="34" charset="0"/>
              </a:defRPr>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dirty="0"/>
          </a:p>
        </p:txBody>
      </p:sp>
      <p:sp>
        <p:nvSpPr>
          <p:cNvPr id="30" name="Google Shape;30;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Autofit/>
          </a:bodyPr>
          <a:lstStyle>
            <a:lvl1pPr marL="609570" lvl="0" indent="-406381">
              <a:spcBef>
                <a:spcPts val="0"/>
              </a:spcBef>
              <a:spcAft>
                <a:spcPts val="0"/>
              </a:spcAft>
              <a:buSzPts val="1200"/>
              <a:buChar char="●"/>
              <a:defRPr sz="1600">
                <a:latin typeface="Tahoma" panose="020B0604030504040204" pitchFamily="34" charset="0"/>
                <a:ea typeface="Tahoma" panose="020B0604030504040204" pitchFamily="34" charset="0"/>
                <a:cs typeface="Tahoma" panose="020B0604030504040204" pitchFamily="34" charset="0"/>
              </a:defRPr>
            </a:lvl1pPr>
            <a:lvl2pPr marL="1219140" lvl="1" indent="-406381">
              <a:spcBef>
                <a:spcPts val="2133"/>
              </a:spcBef>
              <a:spcAft>
                <a:spcPts val="0"/>
              </a:spcAft>
              <a:buSzPts val="1200"/>
              <a:buChar char="○"/>
              <a:defRPr sz="1600"/>
            </a:lvl2pPr>
            <a:lvl3pPr marL="1828709" lvl="2" indent="-406381">
              <a:spcBef>
                <a:spcPts val="2133"/>
              </a:spcBef>
              <a:spcAft>
                <a:spcPts val="0"/>
              </a:spcAft>
              <a:buSzPts val="1200"/>
              <a:buChar char="■"/>
              <a:defRPr sz="1600"/>
            </a:lvl3pPr>
            <a:lvl4pPr marL="2438278" lvl="3" indent="-406381">
              <a:spcBef>
                <a:spcPts val="2133"/>
              </a:spcBef>
              <a:spcAft>
                <a:spcPts val="0"/>
              </a:spcAft>
              <a:buSzPts val="1200"/>
              <a:buChar char="●"/>
              <a:defRPr sz="1600"/>
            </a:lvl4pPr>
            <a:lvl5pPr marL="3047848" lvl="4" indent="-406381">
              <a:spcBef>
                <a:spcPts val="2133"/>
              </a:spcBef>
              <a:spcAft>
                <a:spcPts val="0"/>
              </a:spcAft>
              <a:buSzPts val="1200"/>
              <a:buChar char="○"/>
              <a:defRPr sz="1600"/>
            </a:lvl5pPr>
            <a:lvl6pPr marL="3657418" lvl="5" indent="-406381">
              <a:spcBef>
                <a:spcPts val="2133"/>
              </a:spcBef>
              <a:spcAft>
                <a:spcPts val="0"/>
              </a:spcAft>
              <a:buSzPts val="1200"/>
              <a:buChar char="■"/>
              <a:defRPr sz="1600"/>
            </a:lvl6pPr>
            <a:lvl7pPr marL="4266987" lvl="6" indent="-406381">
              <a:spcBef>
                <a:spcPts val="2133"/>
              </a:spcBef>
              <a:spcAft>
                <a:spcPts val="0"/>
              </a:spcAft>
              <a:buSzPts val="1200"/>
              <a:buChar char="●"/>
              <a:defRPr sz="1600"/>
            </a:lvl7pPr>
            <a:lvl8pPr marL="4876557" lvl="7" indent="-406381">
              <a:spcBef>
                <a:spcPts val="2133"/>
              </a:spcBef>
              <a:spcAft>
                <a:spcPts val="0"/>
              </a:spcAft>
              <a:buSzPts val="1200"/>
              <a:buChar char="○"/>
              <a:defRPr sz="1600"/>
            </a:lvl8pPr>
            <a:lvl9pPr marL="5486126" lvl="8" indent="-406381">
              <a:spcBef>
                <a:spcPts val="2133"/>
              </a:spcBef>
              <a:spcAft>
                <a:spcPts val="2133"/>
              </a:spcAft>
              <a:buSzPts val="1200"/>
              <a:buChar char="■"/>
              <a:defRPr sz="1600"/>
            </a:lvl9pPr>
          </a:lstStyle>
          <a:p>
            <a:endParaRPr dirty="0"/>
          </a:p>
        </p:txBody>
      </p:sp>
      <p:sp>
        <p:nvSpPr>
          <p:cNvPr id="31" name="Google Shape;31;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6850889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400">
                <a:latin typeface="Tahoma" panose="020B0604030504040204" pitchFamily="34" charset="0"/>
                <a:ea typeface="Tahoma" panose="020B0604030504040204" pitchFamily="34" charset="0"/>
                <a:cs typeface="Tahoma" panose="020B0604030504040204" pitchFamily="34" charset="0"/>
              </a:defRPr>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dirty="0"/>
          </a:p>
        </p:txBody>
      </p:sp>
      <p:sp>
        <p:nvSpPr>
          <p:cNvPr id="34" name="Google Shape;34;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672398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5600">
                <a:latin typeface="Tahoma" panose="020B0604030504040204" pitchFamily="34" charset="0"/>
                <a:ea typeface="Tahoma" panose="020B0604030504040204" pitchFamily="34" charset="0"/>
                <a:cs typeface="Tahoma" panose="020B0604030504040204" pitchFamily="34" charset="0"/>
              </a:defRPr>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dirty="0"/>
          </a:p>
        </p:txBody>
      </p:sp>
      <p:sp>
        <p:nvSpPr>
          <p:cNvPr id="38" name="Google Shape;38;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800">
                <a:latin typeface="Tahoma" panose="020B0604030504040204" pitchFamily="34" charset="0"/>
                <a:ea typeface="Tahoma" panose="020B0604030504040204" pitchFamily="34" charset="0"/>
                <a:cs typeface="Tahoma" panose="020B0604030504040204" pitchFamily="34" charset="0"/>
              </a:defRPr>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dirty="0"/>
          </a:p>
        </p:txBody>
      </p:sp>
      <p:sp>
        <p:nvSpPr>
          <p:cNvPr id="39" name="Google Shape;39;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Autofit/>
          </a:bodyPr>
          <a:lstStyle>
            <a:lvl1pPr marL="609570" lvl="0" indent="-457178">
              <a:spcBef>
                <a:spcPts val="0"/>
              </a:spcBef>
              <a:spcAft>
                <a:spcPts val="0"/>
              </a:spcAft>
              <a:buSzPts val="1800"/>
              <a:buChar char="●"/>
              <a:defRPr>
                <a:latin typeface="Tahoma" panose="020B0604030504040204" pitchFamily="34" charset="0"/>
                <a:ea typeface="Tahoma" panose="020B0604030504040204" pitchFamily="34" charset="0"/>
                <a:cs typeface="Tahoma" panose="020B0604030504040204" pitchFamily="34" charset="0"/>
              </a:defRPr>
            </a:lvl1pPr>
            <a:lvl2pPr marL="1219140" lvl="1" indent="-423312">
              <a:spcBef>
                <a:spcPts val="2133"/>
              </a:spcBef>
              <a:spcAft>
                <a:spcPts val="0"/>
              </a:spcAft>
              <a:buSzPts val="1400"/>
              <a:buChar char="○"/>
              <a:defRPr/>
            </a:lvl2pPr>
            <a:lvl3pPr marL="1828709" lvl="2" indent="-423312">
              <a:spcBef>
                <a:spcPts val="2133"/>
              </a:spcBef>
              <a:spcAft>
                <a:spcPts val="0"/>
              </a:spcAft>
              <a:buSzPts val="1400"/>
              <a:buChar char="■"/>
              <a:defRPr/>
            </a:lvl3pPr>
            <a:lvl4pPr marL="2438278" lvl="3" indent="-423312">
              <a:spcBef>
                <a:spcPts val="2133"/>
              </a:spcBef>
              <a:spcAft>
                <a:spcPts val="0"/>
              </a:spcAft>
              <a:buSzPts val="1400"/>
              <a:buChar char="●"/>
              <a:defRPr/>
            </a:lvl4pPr>
            <a:lvl5pPr marL="3047848" lvl="4" indent="-423312">
              <a:spcBef>
                <a:spcPts val="2133"/>
              </a:spcBef>
              <a:spcAft>
                <a:spcPts val="0"/>
              </a:spcAft>
              <a:buSzPts val="1400"/>
              <a:buChar char="○"/>
              <a:defRPr/>
            </a:lvl5pPr>
            <a:lvl6pPr marL="3657418" lvl="5" indent="-423312">
              <a:spcBef>
                <a:spcPts val="2133"/>
              </a:spcBef>
              <a:spcAft>
                <a:spcPts val="0"/>
              </a:spcAft>
              <a:buSzPts val="1400"/>
              <a:buChar char="■"/>
              <a:defRPr/>
            </a:lvl6pPr>
            <a:lvl7pPr marL="4266987" lvl="6" indent="-423312">
              <a:spcBef>
                <a:spcPts val="2133"/>
              </a:spcBef>
              <a:spcAft>
                <a:spcPts val="0"/>
              </a:spcAft>
              <a:buSzPts val="1400"/>
              <a:buChar char="●"/>
              <a:defRPr/>
            </a:lvl7pPr>
            <a:lvl8pPr marL="4876557" lvl="7" indent="-423312">
              <a:spcBef>
                <a:spcPts val="2133"/>
              </a:spcBef>
              <a:spcAft>
                <a:spcPts val="0"/>
              </a:spcAft>
              <a:buSzPts val="1400"/>
              <a:buChar char="○"/>
              <a:defRPr/>
            </a:lvl8pPr>
            <a:lvl9pPr marL="5486126" lvl="8" indent="-423312">
              <a:spcBef>
                <a:spcPts val="2133"/>
              </a:spcBef>
              <a:spcAft>
                <a:spcPts val="2133"/>
              </a:spcAft>
              <a:buSzPts val="1400"/>
              <a:buChar char="■"/>
              <a:defRPr/>
            </a:lvl9pPr>
          </a:lstStyle>
          <a:p>
            <a:endParaRPr dirty="0"/>
          </a:p>
        </p:txBody>
      </p:sp>
      <p:sp>
        <p:nvSpPr>
          <p:cNvPr id="40" name="Google Shape;40;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866969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6000">
                <a:latin typeface="Tahoma" panose="020B0604030504040204" pitchFamily="34" charset="0"/>
                <a:ea typeface="Tahoma" panose="020B0604030504040204" pitchFamily="34" charset="0"/>
                <a:cs typeface="Tahoma" panose="020B0604030504040204" pitchFamily="34" charset="0"/>
              </a:defRPr>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rPr dirty="0"/>
              <a:t>xx%</a:t>
            </a:r>
          </a:p>
        </p:txBody>
      </p:sp>
      <p:sp>
        <p:nvSpPr>
          <p:cNvPr id="46" name="Google Shape;46;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Autofit/>
          </a:bodyPr>
          <a:lstStyle>
            <a:lvl1pPr marL="609570" lvl="0" indent="-457178" algn="ctr">
              <a:spcBef>
                <a:spcPts val="0"/>
              </a:spcBef>
              <a:spcAft>
                <a:spcPts val="0"/>
              </a:spcAft>
              <a:buSzPts val="1800"/>
              <a:buChar char="●"/>
              <a:defRPr>
                <a:latin typeface="Tahoma" panose="020B0604030504040204" pitchFamily="34" charset="0"/>
                <a:ea typeface="Tahoma" panose="020B0604030504040204" pitchFamily="34" charset="0"/>
                <a:cs typeface="Tahoma" panose="020B0604030504040204" pitchFamily="34" charset="0"/>
              </a:defRPr>
            </a:lvl1pPr>
            <a:lvl2pPr marL="1219140" lvl="1" indent="-423312" algn="ctr">
              <a:spcBef>
                <a:spcPts val="2133"/>
              </a:spcBef>
              <a:spcAft>
                <a:spcPts val="0"/>
              </a:spcAft>
              <a:buSzPts val="1400"/>
              <a:buChar char="○"/>
              <a:defRPr/>
            </a:lvl2pPr>
            <a:lvl3pPr marL="1828709" lvl="2" indent="-423312" algn="ctr">
              <a:spcBef>
                <a:spcPts val="2133"/>
              </a:spcBef>
              <a:spcAft>
                <a:spcPts val="0"/>
              </a:spcAft>
              <a:buSzPts val="1400"/>
              <a:buChar char="■"/>
              <a:defRPr/>
            </a:lvl3pPr>
            <a:lvl4pPr marL="2438278" lvl="3" indent="-423312" algn="ctr">
              <a:spcBef>
                <a:spcPts val="2133"/>
              </a:spcBef>
              <a:spcAft>
                <a:spcPts val="0"/>
              </a:spcAft>
              <a:buSzPts val="1400"/>
              <a:buChar char="●"/>
              <a:defRPr/>
            </a:lvl4pPr>
            <a:lvl5pPr marL="3047848" lvl="4" indent="-423312" algn="ctr">
              <a:spcBef>
                <a:spcPts val="2133"/>
              </a:spcBef>
              <a:spcAft>
                <a:spcPts val="0"/>
              </a:spcAft>
              <a:buSzPts val="1400"/>
              <a:buChar char="○"/>
              <a:defRPr/>
            </a:lvl5pPr>
            <a:lvl6pPr marL="3657418" lvl="5" indent="-423312" algn="ctr">
              <a:spcBef>
                <a:spcPts val="2133"/>
              </a:spcBef>
              <a:spcAft>
                <a:spcPts val="0"/>
              </a:spcAft>
              <a:buSzPts val="1400"/>
              <a:buChar char="■"/>
              <a:defRPr/>
            </a:lvl6pPr>
            <a:lvl7pPr marL="4266987" lvl="6" indent="-423312" algn="ctr">
              <a:spcBef>
                <a:spcPts val="2133"/>
              </a:spcBef>
              <a:spcAft>
                <a:spcPts val="0"/>
              </a:spcAft>
              <a:buSzPts val="1400"/>
              <a:buChar char="●"/>
              <a:defRPr/>
            </a:lvl7pPr>
            <a:lvl8pPr marL="4876557" lvl="7" indent="-423312" algn="ctr">
              <a:spcBef>
                <a:spcPts val="2133"/>
              </a:spcBef>
              <a:spcAft>
                <a:spcPts val="0"/>
              </a:spcAft>
              <a:buSzPts val="1400"/>
              <a:buChar char="○"/>
              <a:defRPr/>
            </a:lvl8pPr>
            <a:lvl9pPr marL="5486126" lvl="8" indent="-423312" algn="ctr">
              <a:spcBef>
                <a:spcPts val="2133"/>
              </a:spcBef>
              <a:spcAft>
                <a:spcPts val="2133"/>
              </a:spcAft>
              <a:buSzPts val="1400"/>
              <a:buChar char="■"/>
              <a:defRPr/>
            </a:lvl9pPr>
          </a:lstStyle>
          <a:p>
            <a:endParaRPr dirty="0"/>
          </a:p>
        </p:txBody>
      </p:sp>
      <p:sp>
        <p:nvSpPr>
          <p:cNvPr id="47" name="Google Shape;47;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5255184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999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dirty="0"/>
              <a:t>2022</a:t>
            </a:r>
          </a:p>
        </p:txBody>
      </p:sp>
      <p:sp>
        <p:nvSpPr>
          <p:cNvPr id="5" name="Footer Placeholder 4">
            <a:extLst>
              <a:ext uri="{FF2B5EF4-FFF2-40B4-BE49-F238E27FC236}">
                <a16:creationId xmlns:a16="http://schemas.microsoft.com/office/drawing/2014/main" id="{3FB726A3-DF54-47D2-8C3A-34FD43A19E8E}"/>
              </a:ext>
            </a:extLst>
          </p:cNvPr>
          <p:cNvSpPr>
            <a:spLocks noGrp="1"/>
          </p:cNvSpPr>
          <p:nvPr>
            <p:ph type="ftr" sz="quarter" idx="11"/>
          </p:nvPr>
        </p:nvSpPr>
        <p:spPr>
          <a:xfrm>
            <a:off x="2457222" y="6349772"/>
            <a:ext cx="3479800" cy="365125"/>
          </a:xfrm>
        </p:spPr>
        <p:txBody>
          <a:bodyPr/>
          <a:lstStyle>
            <a:lvl1pPr>
              <a:defRPr sz="900"/>
            </a:lvl1pPr>
          </a:lstStyle>
          <a:p>
            <a:r>
              <a:rPr lang="en-US" dirty="0"/>
              <a:t>Practical Deep Learning for Coders</a:t>
            </a:r>
          </a:p>
        </p:txBody>
      </p:sp>
      <p:sp>
        <p:nvSpPr>
          <p:cNvPr id="6" name="Slide Number Placeholder 5">
            <a:extLst>
              <a:ext uri="{FF2B5EF4-FFF2-40B4-BE49-F238E27FC236}">
                <a16:creationId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7" name="Group 6">
            <a:extLst>
              <a:ext uri="{FF2B5EF4-FFF2-40B4-BE49-F238E27FC236}">
                <a16:creationId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r>
              <a:rPr lang="en-US"/>
              <a:t>Click icon to add chart</a:t>
            </a:r>
            <a:endParaRPr lang="en-US" dirty="0"/>
          </a:p>
        </p:txBody>
      </p:sp>
    </p:spTree>
    <p:extLst>
      <p:ext uri="{BB962C8B-B14F-4D97-AF65-F5344CB8AC3E}">
        <p14:creationId xmlns:p14="http://schemas.microsoft.com/office/powerpoint/2010/main" val="148527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pic>
        <p:nvPicPr>
          <p:cNvPr id="7" name="Picture 6" descr="A picture containing text&#10;&#10;Description automatically generated">
            <a:extLst>
              <a:ext uri="{FF2B5EF4-FFF2-40B4-BE49-F238E27FC236}">
                <a16:creationId xmlns:a16="http://schemas.microsoft.com/office/drawing/2014/main" id="{06730CD5-64BC-4AEC-B279-AB90EE5AC7A1}"/>
              </a:ext>
            </a:extLst>
          </p:cNvPr>
          <p:cNvPicPr>
            <a:picLocks noChangeAspect="1"/>
          </p:cNvPicPr>
          <p:nvPr userDrawn="1"/>
        </p:nvPicPr>
        <p:blipFill>
          <a:blip r:embed="rId2"/>
          <a:stretch>
            <a:fillRect/>
          </a:stretch>
        </p:blipFill>
        <p:spPr>
          <a:xfrm>
            <a:off x="-164639" y="-183938"/>
            <a:ext cx="1306770" cy="1677239"/>
          </a:xfrm>
          <a:prstGeom prst="rect">
            <a:avLst/>
          </a:prstGeom>
        </p:spPr>
      </p:pic>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dirty="0"/>
          </a:p>
        </p:txBody>
      </p:sp>
      <p:cxnSp>
        <p:nvCxnSpPr>
          <p:cNvPr id="9" name="Straight Connector 8">
            <a:extLst>
              <a:ext uri="{FF2B5EF4-FFF2-40B4-BE49-F238E27FC236}">
                <a16:creationId xmlns:a16="http://schemas.microsoft.com/office/drawing/2014/main" id="{BDAC7E4E-FE06-4E90-8107-6B543E5515ED}"/>
              </a:ext>
              <a:ext uri="{C183D7F6-B498-43B3-948B-1728B52AA6E4}">
                <adec:decorative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4" name="Group 3">
            <a:extLst>
              <a:ext uri="{FF2B5EF4-FFF2-40B4-BE49-F238E27FC236}">
                <a16:creationId xmlns:a16="http://schemas.microsoft.com/office/drawing/2014/main" id="{73C911F2-9041-416A-B83C-F23B354E063B}"/>
              </a:ext>
              <a:ext uri="{C183D7F6-B498-43B3-948B-1728B52AA6E4}">
                <adec:decorative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7AAB93-862D-455E-9E73-3D0DAEFDEDB4}"/>
              </a:ext>
              <a:ext uri="{C183D7F6-B498-43B3-948B-1728B52AA6E4}">
                <adec:decorative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a16="http://schemas.microsoft.com/office/drawing/2014/main" id="{B0DFD584-E5CF-41EF-B51E-679CE22DDF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32" name="Picture Placeholder 10">
            <a:extLst>
              <a:ext uri="{FF2B5EF4-FFF2-40B4-BE49-F238E27FC236}">
                <a16:creationId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theme" Target="../theme/theme2.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2022</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Practical Deep Learning for Coders</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66" r:id="rId5"/>
    <p:sldLayoutId id="2147483667" r:id="rId6"/>
    <p:sldLayoutId id="2147483654" r:id="rId7"/>
    <p:sldLayoutId id="2147483663" r:id="rId8"/>
    <p:sldLayoutId id="2147483662" r:id="rId9"/>
    <p:sldLayoutId id="2147483668" r:id="rId10"/>
    <p:sldLayoutId id="2147483652" r:id="rId11"/>
    <p:sldLayoutId id="2147483653" r:id="rId12"/>
    <p:sldLayoutId id="2147483660" r:id="rId13"/>
    <p:sldLayoutId id="2147483664" r:id="rId14"/>
    <p:sldLayoutId id="2147483665" r:id="rId15"/>
    <p:sldLayoutId id="2147483741" r:id="rId16"/>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980000"/>
              </a:buClr>
              <a:buSzPts val="2800"/>
              <a:buFont typeface="Bangers"/>
              <a:buNone/>
              <a:defRPr sz="2800">
                <a:solidFill>
                  <a:srgbClr val="980000"/>
                </a:solidFill>
                <a:latin typeface="Bangers"/>
                <a:ea typeface="Bangers"/>
                <a:cs typeface="Bangers"/>
                <a:sym typeface="Bangers"/>
              </a:defRPr>
            </a:lvl1pPr>
            <a:lvl2pPr lvl="1">
              <a:spcBef>
                <a:spcPts val="0"/>
              </a:spcBef>
              <a:spcAft>
                <a:spcPts val="0"/>
              </a:spcAft>
              <a:buClr>
                <a:srgbClr val="980000"/>
              </a:buClr>
              <a:buSzPts val="2800"/>
              <a:buFont typeface="Bangers"/>
              <a:buNone/>
              <a:defRPr sz="2800">
                <a:solidFill>
                  <a:srgbClr val="980000"/>
                </a:solidFill>
                <a:latin typeface="Bangers"/>
                <a:ea typeface="Bangers"/>
                <a:cs typeface="Bangers"/>
                <a:sym typeface="Bangers"/>
              </a:defRPr>
            </a:lvl2pPr>
            <a:lvl3pPr lvl="2">
              <a:spcBef>
                <a:spcPts val="0"/>
              </a:spcBef>
              <a:spcAft>
                <a:spcPts val="0"/>
              </a:spcAft>
              <a:buClr>
                <a:srgbClr val="980000"/>
              </a:buClr>
              <a:buSzPts val="2800"/>
              <a:buFont typeface="Bangers"/>
              <a:buNone/>
              <a:defRPr sz="2800">
                <a:solidFill>
                  <a:srgbClr val="980000"/>
                </a:solidFill>
                <a:latin typeface="Bangers"/>
                <a:ea typeface="Bangers"/>
                <a:cs typeface="Bangers"/>
                <a:sym typeface="Bangers"/>
              </a:defRPr>
            </a:lvl3pPr>
            <a:lvl4pPr lvl="3">
              <a:spcBef>
                <a:spcPts val="0"/>
              </a:spcBef>
              <a:spcAft>
                <a:spcPts val="0"/>
              </a:spcAft>
              <a:buClr>
                <a:srgbClr val="980000"/>
              </a:buClr>
              <a:buSzPts val="2800"/>
              <a:buFont typeface="Bangers"/>
              <a:buNone/>
              <a:defRPr sz="2800">
                <a:solidFill>
                  <a:srgbClr val="980000"/>
                </a:solidFill>
                <a:latin typeface="Bangers"/>
                <a:ea typeface="Bangers"/>
                <a:cs typeface="Bangers"/>
                <a:sym typeface="Bangers"/>
              </a:defRPr>
            </a:lvl4pPr>
            <a:lvl5pPr lvl="4">
              <a:spcBef>
                <a:spcPts val="0"/>
              </a:spcBef>
              <a:spcAft>
                <a:spcPts val="0"/>
              </a:spcAft>
              <a:buClr>
                <a:srgbClr val="980000"/>
              </a:buClr>
              <a:buSzPts val="2800"/>
              <a:buFont typeface="Bangers"/>
              <a:buNone/>
              <a:defRPr sz="2800">
                <a:solidFill>
                  <a:srgbClr val="980000"/>
                </a:solidFill>
                <a:latin typeface="Bangers"/>
                <a:ea typeface="Bangers"/>
                <a:cs typeface="Bangers"/>
                <a:sym typeface="Bangers"/>
              </a:defRPr>
            </a:lvl5pPr>
            <a:lvl6pPr lvl="5">
              <a:spcBef>
                <a:spcPts val="0"/>
              </a:spcBef>
              <a:spcAft>
                <a:spcPts val="0"/>
              </a:spcAft>
              <a:buClr>
                <a:srgbClr val="980000"/>
              </a:buClr>
              <a:buSzPts val="2800"/>
              <a:buFont typeface="Bangers"/>
              <a:buNone/>
              <a:defRPr sz="2800">
                <a:solidFill>
                  <a:srgbClr val="980000"/>
                </a:solidFill>
                <a:latin typeface="Bangers"/>
                <a:ea typeface="Bangers"/>
                <a:cs typeface="Bangers"/>
                <a:sym typeface="Bangers"/>
              </a:defRPr>
            </a:lvl6pPr>
            <a:lvl7pPr lvl="6">
              <a:spcBef>
                <a:spcPts val="0"/>
              </a:spcBef>
              <a:spcAft>
                <a:spcPts val="0"/>
              </a:spcAft>
              <a:buClr>
                <a:srgbClr val="980000"/>
              </a:buClr>
              <a:buSzPts val="2800"/>
              <a:buFont typeface="Bangers"/>
              <a:buNone/>
              <a:defRPr sz="2800">
                <a:solidFill>
                  <a:srgbClr val="980000"/>
                </a:solidFill>
                <a:latin typeface="Bangers"/>
                <a:ea typeface="Bangers"/>
                <a:cs typeface="Bangers"/>
                <a:sym typeface="Bangers"/>
              </a:defRPr>
            </a:lvl7pPr>
            <a:lvl8pPr lvl="7">
              <a:spcBef>
                <a:spcPts val="0"/>
              </a:spcBef>
              <a:spcAft>
                <a:spcPts val="0"/>
              </a:spcAft>
              <a:buClr>
                <a:srgbClr val="980000"/>
              </a:buClr>
              <a:buSzPts val="2800"/>
              <a:buFont typeface="Bangers"/>
              <a:buNone/>
              <a:defRPr sz="2800">
                <a:solidFill>
                  <a:srgbClr val="980000"/>
                </a:solidFill>
                <a:latin typeface="Bangers"/>
                <a:ea typeface="Bangers"/>
                <a:cs typeface="Bangers"/>
                <a:sym typeface="Bangers"/>
              </a:defRPr>
            </a:lvl8pPr>
            <a:lvl9pPr lvl="8">
              <a:spcBef>
                <a:spcPts val="0"/>
              </a:spcBef>
              <a:spcAft>
                <a:spcPts val="0"/>
              </a:spcAft>
              <a:buClr>
                <a:srgbClr val="980000"/>
              </a:buClr>
              <a:buSzPts val="2800"/>
              <a:buFont typeface="Bangers"/>
              <a:buNone/>
              <a:defRPr sz="2800">
                <a:solidFill>
                  <a:srgbClr val="980000"/>
                </a:solidFill>
                <a:latin typeface="Bangers"/>
                <a:ea typeface="Bangers"/>
                <a:cs typeface="Bangers"/>
                <a:sym typeface="Bangers"/>
              </a:defRPr>
            </a:lvl9pPr>
          </a:lstStyle>
          <a:p>
            <a:endParaRPr dirty="0"/>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Cabin"/>
              <a:buChar char="●"/>
              <a:defRPr sz="1800">
                <a:solidFill>
                  <a:schemeClr val="dk2"/>
                </a:solidFill>
                <a:latin typeface="Cabin"/>
                <a:ea typeface="Cabin"/>
                <a:cs typeface="Cabin"/>
                <a:sym typeface="Cabin"/>
              </a:defRPr>
            </a:lvl1pPr>
            <a:lvl2pPr marL="914400" lvl="1" indent="-317500">
              <a:lnSpc>
                <a:spcPct val="115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2pPr>
            <a:lvl3pPr marL="1371600" lvl="2" indent="-317500">
              <a:lnSpc>
                <a:spcPct val="115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3pPr>
            <a:lvl4pPr marL="1828800" lvl="3" indent="-317500">
              <a:lnSpc>
                <a:spcPct val="115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4pPr>
            <a:lvl5pPr marL="2286000" lvl="4" indent="-317500">
              <a:lnSpc>
                <a:spcPct val="115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5pPr>
            <a:lvl6pPr marL="2743200" lvl="5" indent="-317500">
              <a:lnSpc>
                <a:spcPct val="115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6pPr>
            <a:lvl7pPr marL="3200400" lvl="6" indent="-317500">
              <a:lnSpc>
                <a:spcPct val="115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7pPr>
            <a:lvl8pPr marL="3657600" lvl="7" indent="-317500">
              <a:lnSpc>
                <a:spcPct val="115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8pPr>
            <a:lvl9pPr marL="4114800" lvl="8" indent="-317500">
              <a:lnSpc>
                <a:spcPct val="115000"/>
              </a:lnSpc>
              <a:spcBef>
                <a:spcPts val="1600"/>
              </a:spcBef>
              <a:spcAft>
                <a:spcPts val="1600"/>
              </a:spcAft>
              <a:buClr>
                <a:schemeClr val="dk2"/>
              </a:buClr>
              <a:buSzPts val="1400"/>
              <a:buFont typeface="Cabin"/>
              <a:buChar char="■"/>
              <a:defRPr>
                <a:solidFill>
                  <a:schemeClr val="dk2"/>
                </a:solidFill>
                <a:latin typeface="Cabin"/>
                <a:ea typeface="Cabin"/>
                <a:cs typeface="Cabin"/>
                <a:sym typeface="Cabin"/>
              </a:defRPr>
            </a:lvl9pPr>
          </a:lstStyle>
          <a:p>
            <a:endParaRPr dirty="0"/>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chemeClr val="dk2"/>
                </a:solidFill>
              </a:defRPr>
            </a:lvl1pPr>
            <a:lvl2pPr lvl="1" algn="r">
              <a:buNone/>
              <a:defRPr sz="1333">
                <a:solidFill>
                  <a:schemeClr val="dk2"/>
                </a:solidFill>
              </a:defRPr>
            </a:lvl2pPr>
            <a:lvl3pPr lvl="2" algn="r">
              <a:buNone/>
              <a:defRPr sz="1333">
                <a:solidFill>
                  <a:schemeClr val="dk2"/>
                </a:solidFill>
              </a:defRPr>
            </a:lvl3pPr>
            <a:lvl4pPr lvl="3" algn="r">
              <a:buNone/>
              <a:defRPr sz="1333">
                <a:solidFill>
                  <a:schemeClr val="dk2"/>
                </a:solidFill>
              </a:defRPr>
            </a:lvl4pPr>
            <a:lvl5pPr lvl="4" algn="r">
              <a:buNone/>
              <a:defRPr sz="1333">
                <a:solidFill>
                  <a:schemeClr val="dk2"/>
                </a:solidFill>
              </a:defRPr>
            </a:lvl5pPr>
            <a:lvl6pPr lvl="5" algn="r">
              <a:buNone/>
              <a:defRPr sz="1333">
                <a:solidFill>
                  <a:schemeClr val="dk2"/>
                </a:solidFill>
              </a:defRPr>
            </a:lvl6pPr>
            <a:lvl7pPr lvl="6" algn="r">
              <a:buNone/>
              <a:defRPr sz="1333">
                <a:solidFill>
                  <a:schemeClr val="dk2"/>
                </a:solidFill>
              </a:defRPr>
            </a:lvl7pPr>
            <a:lvl8pPr lvl="7" algn="r">
              <a:buNone/>
              <a:defRPr sz="1333">
                <a:solidFill>
                  <a:schemeClr val="dk2"/>
                </a:solidFill>
              </a:defRPr>
            </a:lvl8pPr>
            <a:lvl9pPr lvl="8" algn="r">
              <a:buNone/>
              <a:defRPr sz="1333">
                <a:solidFill>
                  <a:schemeClr val="dk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30456341"/>
      </p:ext>
    </p:extLst>
  </p:cSld>
  <p:clrMap bg1="lt1" tx1="dk1" bg2="dk2" tx2="lt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badi" panose="020B0604020104020204" pitchFamily="34" charset="0"/>
          <a:ea typeface="Tahoma" panose="020B0604030504040204" pitchFamily="34" charset="0"/>
          <a:cs typeface="Tahoma" panose="020B0604030504040204" pitchFamily="34" charset="0"/>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badi" panose="020B0604020104020204" pitchFamily="34" charset="0"/>
          <a:ea typeface="Tahoma" panose="020B0604030504040204" pitchFamily="34" charset="0"/>
          <a:cs typeface="Tahoma" panose="020B0604030504040204" pitchFamily="34" charset="0"/>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9.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9.xml"/><Relationship Id="rId4" Type="http://schemas.openxmlformats.org/officeDocument/2006/relationships/image" Target="../media/image27.png"/></Relationships>
</file>

<file path=ppt/slides/_rels/slide6.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10.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3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416040" y="4434840"/>
            <a:ext cx="5556679" cy="1122202"/>
          </a:xfrm>
        </p:spPr>
        <p:txBody>
          <a:bodyPr/>
          <a:lstStyle/>
          <a:p>
            <a:r>
              <a:rPr lang="en-US" dirty="0">
                <a:solidFill>
                  <a:srgbClr val="54A4A2"/>
                </a:solidFill>
              </a:rPr>
              <a:t>Practical deep learning for coders</a:t>
            </a:r>
          </a:p>
        </p:txBody>
      </p:sp>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6416041" y="5586890"/>
            <a:ext cx="4941770" cy="840224"/>
          </a:xfrm>
        </p:spPr>
        <p:txBody>
          <a:bodyPr>
            <a:normAutofit/>
          </a:bodyPr>
          <a:lstStyle/>
          <a:p>
            <a:r>
              <a:rPr lang="en-US" b="1" dirty="0">
                <a:solidFill>
                  <a:srgbClr val="87D2D8"/>
                </a:solidFill>
              </a:rPr>
              <a:t>Lesson 2</a:t>
            </a:r>
          </a:p>
          <a:p>
            <a:r>
              <a:rPr lang="en-US" dirty="0">
                <a:solidFill>
                  <a:srgbClr val="87D2D8"/>
                </a:solidFill>
              </a:rPr>
              <a:t>Jeremy Howard</a:t>
            </a:r>
          </a:p>
        </p:txBody>
      </p:sp>
      <p:pic>
        <p:nvPicPr>
          <p:cNvPr id="5" name="Picture 4" descr="A picture containing text&#10;&#10;Description automatically generated">
            <a:extLst>
              <a:ext uri="{FF2B5EF4-FFF2-40B4-BE49-F238E27FC236}">
                <a16:creationId xmlns:a16="http://schemas.microsoft.com/office/drawing/2014/main" id="{B55DFC1C-0DA5-4C28-8938-D9AA367132DD}"/>
              </a:ext>
            </a:extLst>
          </p:cNvPr>
          <p:cNvPicPr>
            <a:picLocks noChangeAspect="1"/>
          </p:cNvPicPr>
          <p:nvPr/>
        </p:nvPicPr>
        <p:blipFill>
          <a:blip r:embed="rId2"/>
          <a:stretch>
            <a:fillRect/>
          </a:stretch>
        </p:blipFill>
        <p:spPr>
          <a:xfrm>
            <a:off x="8235998" y="-980185"/>
            <a:ext cx="4771723" cy="6124507"/>
          </a:xfrm>
          <a:prstGeom prst="rect">
            <a:avLst/>
          </a:prstGeom>
        </p:spPr>
      </p:pic>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2CAF61-9190-25A6-56E8-297919B0B67E}"/>
              </a:ext>
            </a:extLst>
          </p:cNvPr>
          <p:cNvPicPr>
            <a:picLocks noChangeAspect="1"/>
          </p:cNvPicPr>
          <p:nvPr/>
        </p:nvPicPr>
        <p:blipFill>
          <a:blip r:embed="rId2"/>
          <a:stretch>
            <a:fillRect/>
          </a:stretch>
        </p:blipFill>
        <p:spPr>
          <a:xfrm>
            <a:off x="1567117" y="1573619"/>
            <a:ext cx="9057766" cy="371076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906945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8CF7A6-F545-E749-0B9C-4BBA1A90A318}"/>
              </a:ext>
            </a:extLst>
          </p:cNvPr>
          <p:cNvPicPr>
            <a:picLocks noChangeAspect="1"/>
          </p:cNvPicPr>
          <p:nvPr/>
        </p:nvPicPr>
        <p:blipFill>
          <a:blip r:embed="rId2"/>
          <a:stretch>
            <a:fillRect/>
          </a:stretch>
        </p:blipFill>
        <p:spPr>
          <a:xfrm>
            <a:off x="0" y="0"/>
            <a:ext cx="4735936" cy="6858000"/>
          </a:xfrm>
          <a:prstGeom prst="rect">
            <a:avLst/>
          </a:prstGeom>
        </p:spPr>
      </p:pic>
    </p:spTree>
    <p:extLst>
      <p:ext uri="{BB962C8B-B14F-4D97-AF65-F5344CB8AC3E}">
        <p14:creationId xmlns:p14="http://schemas.microsoft.com/office/powerpoint/2010/main" val="2783675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3907996F-405C-0C8D-4960-955130C7BC80}"/>
              </a:ext>
            </a:extLst>
          </p:cNvPr>
          <p:cNvGraphicFramePr/>
          <p:nvPr>
            <p:extLst>
              <p:ext uri="{D42A27DB-BD31-4B8C-83A1-F6EECF244321}">
                <p14:modId xmlns:p14="http://schemas.microsoft.com/office/powerpoint/2010/main" val="332495190"/>
              </p:ext>
            </p:extLst>
          </p:nvPr>
        </p:nvGraphicFramePr>
        <p:xfrm>
          <a:off x="2778642" y="336697"/>
          <a:ext cx="6634716" cy="61846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4277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graphicEl>
                                              <a:dgm id="{797DFE0D-EB11-4F27-90CD-2625A53B66FB}"/>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graphicEl>
                                              <a:dgm id="{1DE213F0-459E-4855-AEB1-2539AF69015E}"/>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graphicEl>
                                              <a:dgm id="{0B239F49-5371-4C0B-A50A-864C488154A7}"/>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graphicEl>
                                              <a:dgm id="{914CEA4F-C7A3-40B7-A71D-428878E8414A}"/>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graphicEl>
                                              <a:dgm id="{139F8A76-1380-471C-8720-92516B786874}"/>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graphicEl>
                                              <a:dgm id="{277E44D5-5CD5-4503-AFAA-A0DE06B73188}"/>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graphicEl>
                                              <a:dgm id="{8CC51D20-7E9A-485A-A13D-D5B3CD958A78}"/>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graphicEl>
                                              <a:dgm id="{CABF58DE-0294-4266-BEC5-85FEAB25D114}"/>
                                            </p:graphic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graphicEl>
                                              <a:dgm id="{FBCB64F0-6A1B-4B19-8100-DAB66C51FB4E}"/>
                                            </p:graphic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
                                            <p:graphicEl>
                                              <a:dgm id="{243409FC-AC33-45E5-9761-55662614F097}"/>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8CF7A6-F545-E749-0B9C-4BBA1A90A318}"/>
              </a:ext>
            </a:extLst>
          </p:cNvPr>
          <p:cNvPicPr>
            <a:picLocks noChangeAspect="1"/>
          </p:cNvPicPr>
          <p:nvPr/>
        </p:nvPicPr>
        <p:blipFill>
          <a:blip r:embed="rId2"/>
          <a:stretch>
            <a:fillRect/>
          </a:stretch>
        </p:blipFill>
        <p:spPr>
          <a:xfrm>
            <a:off x="0" y="0"/>
            <a:ext cx="4735936" cy="6858000"/>
          </a:xfrm>
          <a:prstGeom prst="rect">
            <a:avLst/>
          </a:prstGeom>
        </p:spPr>
      </p:pic>
    </p:spTree>
    <p:extLst>
      <p:ext uri="{BB962C8B-B14F-4D97-AF65-F5344CB8AC3E}">
        <p14:creationId xmlns:p14="http://schemas.microsoft.com/office/powerpoint/2010/main" val="19686793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B9197CD-52EE-C2C0-2EAB-305C532A8FD5}"/>
              </a:ext>
            </a:extLst>
          </p:cNvPr>
          <p:cNvPicPr>
            <a:picLocks noChangeAspect="1"/>
          </p:cNvPicPr>
          <p:nvPr/>
        </p:nvPicPr>
        <p:blipFill>
          <a:blip r:embed="rId2"/>
          <a:stretch>
            <a:fillRect/>
          </a:stretch>
        </p:blipFill>
        <p:spPr>
          <a:xfrm>
            <a:off x="1438940" y="874377"/>
            <a:ext cx="9314120" cy="51092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52898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nvPr>
        </p:nvGraphicFramePr>
        <p:xfrm>
          <a:off x="2870993" y="510381"/>
          <a:ext cx="6450013" cy="58372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3857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2A52805-38D5-4EC5-BC90-7DAED6240AB1}"/>
              </a:ext>
            </a:extLst>
          </p:cNvPr>
          <p:cNvPicPr>
            <a:picLocks noChangeAspect="1"/>
          </p:cNvPicPr>
          <p:nvPr/>
        </p:nvPicPr>
        <p:blipFill>
          <a:blip r:embed="rId2"/>
          <a:stretch>
            <a:fillRect/>
          </a:stretch>
        </p:blipFill>
        <p:spPr>
          <a:xfrm>
            <a:off x="5255" y="615398"/>
            <a:ext cx="12192000" cy="5995063"/>
          </a:xfrm>
          <a:prstGeom prst="rect">
            <a:avLst/>
          </a:prstGeom>
        </p:spPr>
      </p:pic>
      <p:sp>
        <p:nvSpPr>
          <p:cNvPr id="6" name="TextBox 5">
            <a:extLst>
              <a:ext uri="{FF2B5EF4-FFF2-40B4-BE49-F238E27FC236}">
                <a16:creationId xmlns:a16="http://schemas.microsoft.com/office/drawing/2014/main" id="{710F4CBE-355B-4D46-A6DE-2C7C7433C880}"/>
              </a:ext>
            </a:extLst>
          </p:cNvPr>
          <p:cNvSpPr txBox="1"/>
          <p:nvPr/>
        </p:nvSpPr>
        <p:spPr>
          <a:xfrm>
            <a:off x="3580226" y="2083348"/>
            <a:ext cx="8435405" cy="4359335"/>
          </a:xfrm>
          <a:prstGeom prst="rect">
            <a:avLst/>
          </a:prstGeom>
          <a:solidFill>
            <a:schemeClr val="bg1"/>
          </a:solidFill>
          <a:effectLst>
            <a:outerShdw blurRad="50800" dist="38100" dir="2700000" algn="tl" rotWithShape="0">
              <a:prstClr val="black">
                <a:alpha val="40000"/>
              </a:prstClr>
            </a:outerShdw>
          </a:effectLst>
        </p:spPr>
        <p:txBody>
          <a:bodyPr wrap="square">
            <a:spAutoFit/>
          </a:bodyPr>
          <a:lstStyle/>
          <a:p>
            <a:pPr defTabSz="1219140">
              <a:buClr>
                <a:srgbClr val="000000"/>
              </a:buClr>
              <a:defRPr/>
            </a:pPr>
            <a:r>
              <a:rPr lang="en-US" sz="2133" i="1" kern="0" dirty="0">
                <a:solidFill>
                  <a:srgbClr val="111111"/>
                </a:solidFill>
                <a:latin typeface="Tahoma" panose="020B0604030504040204" pitchFamily="34" charset="0"/>
                <a:cs typeface="Arial"/>
                <a:sym typeface="Arial"/>
              </a:rPr>
              <a:t>The book does an impressive job of covering the key applications of deep learning in computer vision, natural language processing, and tabular data processing, but also covers key topics like data ethics that some other books miss. Altogether, </a:t>
            </a:r>
            <a:r>
              <a:rPr lang="en-US" sz="2133" b="1" i="1" kern="0" dirty="0">
                <a:solidFill>
                  <a:srgbClr val="111111"/>
                </a:solidFill>
                <a:latin typeface="Tahoma" panose="020B0604030504040204" pitchFamily="34" charset="0"/>
                <a:cs typeface="Arial"/>
                <a:sym typeface="Arial"/>
              </a:rPr>
              <a:t>this is one of the best</a:t>
            </a:r>
            <a:r>
              <a:rPr lang="en-US" sz="2133" i="1" kern="0" dirty="0">
                <a:solidFill>
                  <a:srgbClr val="111111"/>
                </a:solidFill>
                <a:latin typeface="Tahoma" panose="020B0604030504040204" pitchFamily="34" charset="0"/>
                <a:cs typeface="Arial"/>
                <a:sym typeface="Arial"/>
              </a:rPr>
              <a:t> sources for a programmer to become proficient in deep learning</a:t>
            </a:r>
            <a:r>
              <a:rPr lang="en-US" sz="2133" kern="0" dirty="0">
                <a:solidFill>
                  <a:srgbClr val="111111"/>
                </a:solidFill>
                <a:latin typeface="Tahoma" panose="020B0604030504040204" pitchFamily="34" charset="0"/>
                <a:cs typeface="Arial"/>
                <a:sym typeface="Arial"/>
              </a:rPr>
              <a:t> -- </a:t>
            </a:r>
            <a:r>
              <a:rPr lang="en-US" sz="2133" b="1" kern="0" dirty="0">
                <a:solidFill>
                  <a:srgbClr val="111111"/>
                </a:solidFill>
                <a:latin typeface="Tahoma" panose="020B0604030504040204" pitchFamily="34" charset="0"/>
                <a:cs typeface="Arial"/>
                <a:sym typeface="Arial"/>
              </a:rPr>
              <a:t>Peter Norvig</a:t>
            </a:r>
            <a:r>
              <a:rPr lang="en-US" sz="2133" kern="0" dirty="0">
                <a:solidFill>
                  <a:srgbClr val="111111"/>
                </a:solidFill>
                <a:latin typeface="Tahoma" panose="020B0604030504040204" pitchFamily="34" charset="0"/>
                <a:cs typeface="Arial"/>
                <a:sym typeface="Arial"/>
              </a:rPr>
              <a:t>, Director of Research, Google</a:t>
            </a:r>
            <a:br>
              <a:rPr lang="en-US" sz="2133" kern="0" dirty="0">
                <a:solidFill>
                  <a:srgbClr val="111111"/>
                </a:solidFill>
                <a:latin typeface="Tahoma" panose="020B0604030504040204" pitchFamily="34" charset="0"/>
                <a:cs typeface="Arial"/>
                <a:sym typeface="Arial"/>
              </a:rPr>
            </a:br>
            <a:br>
              <a:rPr lang="en-US" sz="2133" kern="0" dirty="0">
                <a:solidFill>
                  <a:srgbClr val="111111"/>
                </a:solidFill>
                <a:latin typeface="Tahoma" panose="020B0604030504040204" pitchFamily="34" charset="0"/>
                <a:cs typeface="Arial"/>
                <a:sym typeface="Arial"/>
              </a:rPr>
            </a:br>
            <a:r>
              <a:rPr lang="en-US" sz="2133" i="1" kern="0" dirty="0">
                <a:solidFill>
                  <a:srgbClr val="111111"/>
                </a:solidFill>
                <a:latin typeface="Tahoma" panose="020B0604030504040204" pitchFamily="34" charset="0"/>
                <a:cs typeface="Arial"/>
                <a:sym typeface="Arial"/>
              </a:rPr>
              <a:t>As artificial intelligence has moved into the era of deep learning, it behooves all of us to learn as much as possible about how it works. Deep Learning for Coders provides a terrific way to initiate that, even for the uninitiated, </a:t>
            </a:r>
            <a:r>
              <a:rPr lang="en-US" sz="2133" b="1" i="1" kern="0" dirty="0">
                <a:solidFill>
                  <a:srgbClr val="111111"/>
                </a:solidFill>
                <a:latin typeface="Tahoma" panose="020B0604030504040204" pitchFamily="34" charset="0"/>
                <a:cs typeface="Arial"/>
                <a:sym typeface="Arial"/>
              </a:rPr>
              <a:t>achieving the feat</a:t>
            </a:r>
            <a:r>
              <a:rPr lang="en-US" sz="2133" i="1" kern="0" dirty="0">
                <a:solidFill>
                  <a:srgbClr val="111111"/>
                </a:solidFill>
                <a:latin typeface="Tahoma" panose="020B0604030504040204" pitchFamily="34" charset="0"/>
                <a:cs typeface="Arial"/>
                <a:sym typeface="Arial"/>
              </a:rPr>
              <a:t> of simplifying what most of us would consider highly complex</a:t>
            </a:r>
            <a:r>
              <a:rPr lang="en-US" sz="2133" kern="0" dirty="0">
                <a:solidFill>
                  <a:srgbClr val="111111"/>
                </a:solidFill>
                <a:latin typeface="Tahoma" panose="020B0604030504040204" pitchFamily="34" charset="0"/>
                <a:cs typeface="Arial"/>
                <a:sym typeface="Arial"/>
              </a:rPr>
              <a:t> -- </a:t>
            </a:r>
            <a:r>
              <a:rPr lang="en-US" sz="2133" b="1" kern="0" dirty="0">
                <a:solidFill>
                  <a:srgbClr val="111111"/>
                </a:solidFill>
                <a:latin typeface="Tahoma" panose="020B0604030504040204" pitchFamily="34" charset="0"/>
                <a:cs typeface="Arial"/>
                <a:sym typeface="Arial"/>
              </a:rPr>
              <a:t>Eric Topol</a:t>
            </a:r>
            <a:r>
              <a:rPr lang="en-US" sz="2133" kern="0" dirty="0">
                <a:solidFill>
                  <a:srgbClr val="111111"/>
                </a:solidFill>
                <a:latin typeface="Tahoma" panose="020B0604030504040204" pitchFamily="34" charset="0"/>
                <a:cs typeface="Arial"/>
                <a:sym typeface="Arial"/>
              </a:rPr>
              <a:t>, Author of Deep Medicine; Professor: Scripps Research</a:t>
            </a:r>
            <a:endParaRPr lang="en-US" sz="2133" kern="0" dirty="0">
              <a:solidFill>
                <a:srgbClr val="000000"/>
              </a:solidFill>
              <a:latin typeface="Arial"/>
              <a:cs typeface="Arial"/>
              <a:sym typeface="Arial"/>
            </a:endParaRPr>
          </a:p>
        </p:txBody>
      </p:sp>
    </p:spTree>
    <p:extLst>
      <p:ext uri="{BB962C8B-B14F-4D97-AF65-F5344CB8AC3E}">
        <p14:creationId xmlns:p14="http://schemas.microsoft.com/office/powerpoint/2010/main" val="14013792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E6F962-CF65-DBE3-6BDF-A319A56BAEFC}"/>
              </a:ext>
            </a:extLst>
          </p:cNvPr>
          <p:cNvPicPr>
            <a:picLocks noChangeAspect="1"/>
          </p:cNvPicPr>
          <p:nvPr/>
        </p:nvPicPr>
        <p:blipFill>
          <a:blip r:embed="rId2"/>
          <a:stretch>
            <a:fillRect/>
          </a:stretch>
        </p:blipFill>
        <p:spPr>
          <a:xfrm>
            <a:off x="225817" y="167399"/>
            <a:ext cx="7728347" cy="5289822"/>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67325C32-A3F4-9BC4-0559-47512F8566C8}"/>
              </a:ext>
            </a:extLst>
          </p:cNvPr>
          <p:cNvPicPr>
            <a:picLocks noChangeAspect="1"/>
          </p:cNvPicPr>
          <p:nvPr/>
        </p:nvPicPr>
        <p:blipFill>
          <a:blip r:embed="rId3"/>
          <a:stretch>
            <a:fillRect/>
          </a:stretch>
        </p:blipFill>
        <p:spPr>
          <a:xfrm>
            <a:off x="3598321" y="1124624"/>
            <a:ext cx="8128418" cy="5416828"/>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40D0AFC7-7F65-DF12-47D4-5E97651675FE}"/>
              </a:ext>
            </a:extLst>
          </p:cNvPr>
          <p:cNvPicPr>
            <a:picLocks noChangeAspect="1"/>
          </p:cNvPicPr>
          <p:nvPr/>
        </p:nvPicPr>
        <p:blipFill>
          <a:blip r:embed="rId4"/>
          <a:stretch>
            <a:fillRect/>
          </a:stretch>
        </p:blipFill>
        <p:spPr>
          <a:xfrm>
            <a:off x="7687931" y="1124624"/>
            <a:ext cx="4038808" cy="749339"/>
          </a:xfrm>
          <a:prstGeom prst="rect">
            <a:avLst/>
          </a:prstGeom>
        </p:spPr>
      </p:pic>
    </p:spTree>
    <p:extLst>
      <p:ext uri="{BB962C8B-B14F-4D97-AF65-F5344CB8AC3E}">
        <p14:creationId xmlns:p14="http://schemas.microsoft.com/office/powerpoint/2010/main" val="4019453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D423D9-B65C-4D75-92DE-81CC5B3014E6}"/>
              </a:ext>
            </a:extLst>
          </p:cNvPr>
          <p:cNvPicPr>
            <a:picLocks noChangeAspect="1"/>
          </p:cNvPicPr>
          <p:nvPr/>
        </p:nvPicPr>
        <p:blipFill>
          <a:blip r:embed="rId2"/>
          <a:stretch>
            <a:fillRect/>
          </a:stretch>
        </p:blipFill>
        <p:spPr>
          <a:xfrm>
            <a:off x="0" y="0"/>
            <a:ext cx="5719914" cy="6858000"/>
          </a:xfrm>
          <a:prstGeom prst="rect">
            <a:avLst/>
          </a:prstGeom>
        </p:spPr>
      </p:pic>
      <p:pic>
        <p:nvPicPr>
          <p:cNvPr id="3" name="Picture 2">
            <a:extLst>
              <a:ext uri="{FF2B5EF4-FFF2-40B4-BE49-F238E27FC236}">
                <a16:creationId xmlns:a16="http://schemas.microsoft.com/office/drawing/2014/main" id="{A00D950F-E02F-4CEB-9C9D-CD822627A21A}"/>
              </a:ext>
            </a:extLst>
          </p:cNvPr>
          <p:cNvPicPr>
            <a:picLocks noChangeAspect="1"/>
          </p:cNvPicPr>
          <p:nvPr/>
        </p:nvPicPr>
        <p:blipFill>
          <a:blip r:embed="rId3"/>
          <a:stretch>
            <a:fillRect/>
          </a:stretch>
        </p:blipFill>
        <p:spPr>
          <a:xfrm>
            <a:off x="4387701" y="2725466"/>
            <a:ext cx="7409607" cy="3753305"/>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B75B16AB-309C-0FAD-A352-BB873C32AE7C}"/>
              </a:ext>
            </a:extLst>
          </p:cNvPr>
          <p:cNvPicPr>
            <a:picLocks noChangeAspect="1"/>
          </p:cNvPicPr>
          <p:nvPr/>
        </p:nvPicPr>
        <p:blipFill>
          <a:blip r:embed="rId4"/>
          <a:stretch>
            <a:fillRect/>
          </a:stretch>
        </p:blipFill>
        <p:spPr>
          <a:xfrm>
            <a:off x="1007867" y="171282"/>
            <a:ext cx="6121715" cy="651543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18670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4B28A9-C115-360E-1819-2588DDD53DE2}"/>
              </a:ext>
            </a:extLst>
          </p:cNvPr>
          <p:cNvPicPr>
            <a:picLocks noChangeAspect="1"/>
          </p:cNvPicPr>
          <p:nvPr/>
        </p:nvPicPr>
        <p:blipFill>
          <a:blip r:embed="rId2"/>
          <a:stretch>
            <a:fillRect/>
          </a:stretch>
        </p:blipFill>
        <p:spPr>
          <a:xfrm>
            <a:off x="0" y="69501"/>
            <a:ext cx="6026460" cy="6788499"/>
          </a:xfrm>
          <a:prstGeom prst="rect">
            <a:avLst/>
          </a:prstGeom>
        </p:spPr>
      </p:pic>
      <p:pic>
        <p:nvPicPr>
          <p:cNvPr id="5" name="Picture 4">
            <a:extLst>
              <a:ext uri="{FF2B5EF4-FFF2-40B4-BE49-F238E27FC236}">
                <a16:creationId xmlns:a16="http://schemas.microsoft.com/office/drawing/2014/main" id="{14FEE59E-C0CA-8A36-DFDF-4019A898620B}"/>
              </a:ext>
            </a:extLst>
          </p:cNvPr>
          <p:cNvPicPr>
            <a:picLocks noChangeAspect="1"/>
          </p:cNvPicPr>
          <p:nvPr/>
        </p:nvPicPr>
        <p:blipFill>
          <a:blip r:embed="rId3"/>
          <a:stretch>
            <a:fillRect/>
          </a:stretch>
        </p:blipFill>
        <p:spPr>
          <a:xfrm>
            <a:off x="2069805" y="898452"/>
            <a:ext cx="7584556" cy="5061096"/>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90DC5B6B-7F9E-7D04-9FF0-D02FD24D8A10}"/>
              </a:ext>
            </a:extLst>
          </p:cNvPr>
          <p:cNvPicPr>
            <a:picLocks noChangeAspect="1"/>
          </p:cNvPicPr>
          <p:nvPr/>
        </p:nvPicPr>
        <p:blipFill>
          <a:blip r:embed="rId4"/>
          <a:stretch>
            <a:fillRect/>
          </a:stretch>
        </p:blipFill>
        <p:spPr>
          <a:xfrm>
            <a:off x="3763831" y="2175244"/>
            <a:ext cx="7995872" cy="4414388"/>
          </a:xfrm>
          <a:prstGeom prst="rect">
            <a:avLst/>
          </a:prstGeom>
          <a:ln>
            <a:noFill/>
          </a:ln>
          <a:effectLst>
            <a:outerShdw blurRad="292100" dist="139700" dir="2700000" algn="tl" rotWithShape="0">
              <a:srgbClr val="333333">
                <a:alpha val="65000"/>
              </a:srgbClr>
            </a:outerShdw>
          </a:effectLst>
        </p:spPr>
      </p:pic>
      <p:sp>
        <p:nvSpPr>
          <p:cNvPr id="8" name="Oval 7">
            <a:extLst>
              <a:ext uri="{FF2B5EF4-FFF2-40B4-BE49-F238E27FC236}">
                <a16:creationId xmlns:a16="http://schemas.microsoft.com/office/drawing/2014/main" id="{2E1DBE84-DE79-A26C-6A08-1C8AE72A9102}"/>
              </a:ext>
            </a:extLst>
          </p:cNvPr>
          <p:cNvSpPr/>
          <p:nvPr/>
        </p:nvSpPr>
        <p:spPr>
          <a:xfrm>
            <a:off x="2069805" y="5133805"/>
            <a:ext cx="2261190" cy="103307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0427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7D0FC5-9B26-7955-638F-4740B2CA666F}"/>
              </a:ext>
            </a:extLst>
          </p:cNvPr>
          <p:cNvPicPr>
            <a:picLocks noChangeAspect="1"/>
          </p:cNvPicPr>
          <p:nvPr/>
        </p:nvPicPr>
        <p:blipFill>
          <a:blip r:embed="rId2"/>
          <a:stretch>
            <a:fillRect/>
          </a:stretch>
        </p:blipFill>
        <p:spPr>
          <a:xfrm>
            <a:off x="0" y="0"/>
            <a:ext cx="6813900" cy="5804198"/>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1344B2EF-6EF6-6F40-7D7B-0AAE4ED64424}"/>
              </a:ext>
            </a:extLst>
          </p:cNvPr>
          <p:cNvPicPr>
            <a:picLocks noChangeAspect="1"/>
          </p:cNvPicPr>
          <p:nvPr/>
        </p:nvPicPr>
        <p:blipFill>
          <a:blip r:embed="rId3"/>
          <a:stretch>
            <a:fillRect/>
          </a:stretch>
        </p:blipFill>
        <p:spPr>
          <a:xfrm>
            <a:off x="4417789" y="150011"/>
            <a:ext cx="7226671" cy="3892750"/>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C8BBABE1-8D2C-740D-5CBD-14B70E15CD56}"/>
              </a:ext>
            </a:extLst>
          </p:cNvPr>
          <p:cNvPicPr>
            <a:picLocks noChangeAspect="1"/>
          </p:cNvPicPr>
          <p:nvPr/>
        </p:nvPicPr>
        <p:blipFill>
          <a:blip r:embed="rId4"/>
          <a:stretch>
            <a:fillRect/>
          </a:stretch>
        </p:blipFill>
        <p:spPr>
          <a:xfrm>
            <a:off x="4906764" y="4186148"/>
            <a:ext cx="6737696" cy="2362322"/>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7298C97D-D053-BD82-B1ED-69176AB85185}"/>
              </a:ext>
            </a:extLst>
          </p:cNvPr>
          <p:cNvPicPr>
            <a:picLocks noChangeAspect="1"/>
          </p:cNvPicPr>
          <p:nvPr/>
        </p:nvPicPr>
        <p:blipFill>
          <a:blip r:embed="rId5"/>
          <a:stretch>
            <a:fillRect/>
          </a:stretch>
        </p:blipFill>
        <p:spPr>
          <a:xfrm>
            <a:off x="2542791" y="145288"/>
            <a:ext cx="9176222" cy="5467631"/>
          </a:xfrm>
          <a:prstGeom prst="rect">
            <a:avLst/>
          </a:prstGeom>
          <a:ln>
            <a:noFill/>
          </a:ln>
          <a:effectLst>
            <a:outerShdw blurRad="292100" dist="139700" dir="2700000" algn="tl" rotWithShape="0">
              <a:srgbClr val="333333">
                <a:alpha val="65000"/>
              </a:srgbClr>
            </a:outerShdw>
          </a:effectLst>
        </p:spPr>
      </p:pic>
      <p:pic>
        <p:nvPicPr>
          <p:cNvPr id="1026" name="Picture 2" descr="Screen Shot 2022-04-27 at 5.59.56 PM">
            <a:extLst>
              <a:ext uri="{FF2B5EF4-FFF2-40B4-BE49-F238E27FC236}">
                <a16:creationId xmlns:a16="http://schemas.microsoft.com/office/drawing/2014/main" id="{8C080A7F-EF7F-8B57-4500-864E5B49BD3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12325" y="280200"/>
            <a:ext cx="5979374" cy="632335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5FCA22A8-67B4-1489-47CE-17E0537837BF}"/>
              </a:ext>
            </a:extLst>
          </p:cNvPr>
          <p:cNvPicPr>
            <a:picLocks noChangeAspect="1"/>
          </p:cNvPicPr>
          <p:nvPr/>
        </p:nvPicPr>
        <p:blipFill>
          <a:blip r:embed="rId7"/>
          <a:stretch>
            <a:fillRect/>
          </a:stretch>
        </p:blipFill>
        <p:spPr>
          <a:xfrm>
            <a:off x="262519" y="260780"/>
            <a:ext cx="8966661" cy="6451932"/>
          </a:xfrm>
          <a:prstGeom prst="rect">
            <a:avLst/>
          </a:prstGeom>
          <a:ln>
            <a:noFill/>
          </a:ln>
          <a:effectLst>
            <a:outerShdw blurRad="292100" dist="139700" dir="2700000" algn="tl" rotWithShape="0">
              <a:srgbClr val="333333">
                <a:alpha val="65000"/>
              </a:srgbClr>
            </a:outerShdw>
          </a:effectLst>
        </p:spPr>
      </p:pic>
      <p:pic>
        <p:nvPicPr>
          <p:cNvPr id="15" name="Picture 14">
            <a:extLst>
              <a:ext uri="{FF2B5EF4-FFF2-40B4-BE49-F238E27FC236}">
                <a16:creationId xmlns:a16="http://schemas.microsoft.com/office/drawing/2014/main" id="{B1DE445E-38B1-799A-BBE6-E6A3FC990A70}"/>
              </a:ext>
            </a:extLst>
          </p:cNvPr>
          <p:cNvPicPr>
            <a:picLocks noChangeAspect="1"/>
          </p:cNvPicPr>
          <p:nvPr/>
        </p:nvPicPr>
        <p:blipFill>
          <a:blip r:embed="rId8"/>
          <a:stretch>
            <a:fillRect/>
          </a:stretch>
        </p:blipFill>
        <p:spPr>
          <a:xfrm>
            <a:off x="5398973" y="4588717"/>
            <a:ext cx="6490160" cy="77859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09208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D1A054-4F80-4795-A1F9-72CAC34946B6}"/>
              </a:ext>
            </a:extLst>
          </p:cNvPr>
          <p:cNvPicPr>
            <a:picLocks noChangeAspect="1"/>
          </p:cNvPicPr>
          <p:nvPr/>
        </p:nvPicPr>
        <p:blipFill>
          <a:blip r:embed="rId2"/>
          <a:stretch>
            <a:fillRect/>
          </a:stretch>
        </p:blipFill>
        <p:spPr>
          <a:xfrm>
            <a:off x="1212621" y="800723"/>
            <a:ext cx="9766758" cy="52565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18154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8CF7A6-F545-E749-0B9C-4BBA1A90A318}"/>
              </a:ext>
            </a:extLst>
          </p:cNvPr>
          <p:cNvPicPr>
            <a:picLocks noChangeAspect="1"/>
          </p:cNvPicPr>
          <p:nvPr/>
        </p:nvPicPr>
        <p:blipFill>
          <a:blip r:embed="rId2"/>
          <a:stretch>
            <a:fillRect/>
          </a:stretch>
        </p:blipFill>
        <p:spPr>
          <a:xfrm>
            <a:off x="0" y="0"/>
            <a:ext cx="4735936" cy="6858000"/>
          </a:xfrm>
          <a:prstGeom prst="rect">
            <a:avLst/>
          </a:prstGeom>
        </p:spPr>
      </p:pic>
    </p:spTree>
    <p:extLst>
      <p:ext uri="{BB962C8B-B14F-4D97-AF65-F5344CB8AC3E}">
        <p14:creationId xmlns:p14="http://schemas.microsoft.com/office/powerpoint/2010/main" val="2664221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3674D1F-C315-C6FD-2BA5-D96E565C72A1}"/>
              </a:ext>
            </a:extLst>
          </p:cNvPr>
          <p:cNvPicPr>
            <a:picLocks noChangeAspect="1"/>
          </p:cNvPicPr>
          <p:nvPr/>
        </p:nvPicPr>
        <p:blipFill>
          <a:blip r:embed="rId3"/>
          <a:stretch>
            <a:fillRect/>
          </a:stretch>
        </p:blipFill>
        <p:spPr>
          <a:xfrm>
            <a:off x="0" y="0"/>
            <a:ext cx="10770365" cy="6407888"/>
          </a:xfrm>
          <a:prstGeom prst="rect">
            <a:avLst/>
          </a:prstGeom>
        </p:spPr>
      </p:pic>
      <p:pic>
        <p:nvPicPr>
          <p:cNvPr id="3" name="Picture 2">
            <a:extLst>
              <a:ext uri="{FF2B5EF4-FFF2-40B4-BE49-F238E27FC236}">
                <a16:creationId xmlns:a16="http://schemas.microsoft.com/office/drawing/2014/main" id="{FB5A3009-5D4D-ED12-459F-C3B58E5ECE9F}"/>
              </a:ext>
            </a:extLst>
          </p:cNvPr>
          <p:cNvPicPr>
            <a:picLocks noChangeAspect="1"/>
          </p:cNvPicPr>
          <p:nvPr/>
        </p:nvPicPr>
        <p:blipFill>
          <a:blip r:embed="rId4"/>
          <a:stretch>
            <a:fillRect/>
          </a:stretch>
        </p:blipFill>
        <p:spPr>
          <a:xfrm>
            <a:off x="4775090" y="1404398"/>
            <a:ext cx="7093315" cy="516916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20679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Presentation_tm67328976_Win32_LW_SL_v3" id="{B5A5B451-F186-4F05-917D-430247B33515}" vid="{C0610F80-F57F-4E6B-A096-3AEBDD5FC546}"/>
    </a:ext>
  </a:extLst>
</a:theme>
</file>

<file path=ppt/theme/theme2.xml><?xml version="1.0" encoding="utf-8"?>
<a:theme xmlns:a="http://schemas.openxmlformats.org/drawingml/2006/main" name="1_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D6FE22-81A0-4500-AFD0-342D21BB9A2C}">
  <ds:schemaRefs>
    <ds:schemaRef ds:uri="http://schemas.microsoft.com/sharepoint/v3/contenttype/forms"/>
  </ds:schemaRefs>
</ds:datastoreItem>
</file>

<file path=customXml/itemProps2.xml><?xml version="1.0" encoding="utf-8"?>
<ds:datastoreItem xmlns:ds="http://schemas.openxmlformats.org/officeDocument/2006/customXml" ds:itemID="{29C43685-694E-4579-B109-3C418D49DA65}">
  <ds:schemaRefs>
    <ds:schemaRef ds:uri="http://purl.org/dc/dcmitype/"/>
    <ds:schemaRef ds:uri="http://purl.org/dc/elements/1.1/"/>
    <ds:schemaRef ds:uri="http://schemas.microsoft.com/office/2006/metadata/properties"/>
    <ds:schemaRef ds:uri="http://www.w3.org/XML/1998/namespace"/>
    <ds:schemaRef ds:uri="http://schemas.microsoft.com/sharepoint/v3"/>
    <ds:schemaRef ds:uri="71af3243-3dd4-4a8d-8c0d-dd76da1f02a5"/>
    <ds:schemaRef ds:uri="http://purl.org/dc/terms/"/>
    <ds:schemaRef ds:uri="http://schemas.microsoft.com/office/2006/documentManagement/types"/>
    <ds:schemaRef ds:uri="http://schemas.openxmlformats.org/package/2006/metadata/core-properties"/>
    <ds:schemaRef ds:uri="http://schemas.microsoft.com/office/infopath/2007/PartnerControls"/>
    <ds:schemaRef ds:uri="230e9df3-be65-4c73-a93b-d1236ebd677e"/>
    <ds:schemaRef ds:uri="16c05727-aa75-4e4a-9b5f-8a80a1165891"/>
  </ds:schemaRefs>
</ds:datastoreItem>
</file>

<file path=customXml/itemProps3.xml><?xml version="1.0" encoding="utf-8"?>
<ds:datastoreItem xmlns:ds="http://schemas.openxmlformats.org/officeDocument/2006/customXml" ds:itemID="{CC96B61E-1B64-430F-934F-7D1B900280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Minimalist presentation</Template>
  <TotalTime>9057</TotalTime>
  <Words>198</Words>
  <Application>Microsoft Office PowerPoint</Application>
  <PresentationFormat>Widescreen</PresentationFormat>
  <Paragraphs>21</Paragraphs>
  <Slides>15</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Abadi</vt:lpstr>
      <vt:lpstr>Arial</vt:lpstr>
      <vt:lpstr>Bangers</vt:lpstr>
      <vt:lpstr>Cabin</vt:lpstr>
      <vt:lpstr>Calibri</vt:lpstr>
      <vt:lpstr>Tahoma</vt:lpstr>
      <vt:lpstr>Tenorite</vt:lpstr>
      <vt:lpstr>Office Theme</vt:lpstr>
      <vt:lpstr>1_Simple Light</vt:lpstr>
      <vt:lpstr>Practical deep learning for coders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Practical Deep Learning for Coders</dc:title>
  <dc:creator>Jeremy Howard</dc:creator>
  <cp:lastModifiedBy>Jeremy Howard</cp:lastModifiedBy>
  <cp:revision>32</cp:revision>
  <dcterms:created xsi:type="dcterms:W3CDTF">2022-04-16T04:12:29Z</dcterms:created>
  <dcterms:modified xsi:type="dcterms:W3CDTF">2022-05-24T00:14:33Z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